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70" r:id="rId5"/>
    <p:sldId id="271" r:id="rId6"/>
    <p:sldId id="259" r:id="rId7"/>
    <p:sldId id="260" r:id="rId8"/>
    <p:sldId id="261" r:id="rId9"/>
    <p:sldId id="262" r:id="rId10"/>
    <p:sldId id="263" r:id="rId11"/>
    <p:sldId id="269" r:id="rId12"/>
    <p:sldId id="272" r:id="rId13"/>
    <p:sldId id="264" r:id="rId14"/>
    <p:sldId id="265" r:id="rId15"/>
    <p:sldId id="266" r:id="rId16"/>
    <p:sldId id="267" r:id="rId17"/>
    <p:sldId id="26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6" d="100"/>
          <a:sy n="96" d="100"/>
        </p:scale>
        <p:origin x="68"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0C6508-4061-4099-9651-B332AD33A54E}" type="datetimeFigureOut">
              <a:rPr lang="en-GB" smtClean="0"/>
              <a:t>22/09/2024</a:t>
            </a:fld>
            <a:endParaRPr lang="en-GB"/>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GB"/>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2AE88A-8902-4F85-BD13-E8DBCAB5106D}" type="slidenum">
              <a:rPr lang="en-GB" smtClean="0"/>
              <a:t>‹nr.›</a:t>
            </a:fld>
            <a:endParaRPr lang="en-GB"/>
          </a:p>
        </p:txBody>
      </p:sp>
    </p:spTree>
    <p:extLst>
      <p:ext uri="{BB962C8B-B14F-4D97-AF65-F5344CB8AC3E}">
        <p14:creationId xmlns:p14="http://schemas.microsoft.com/office/powerpoint/2010/main" val="10252488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p:txBody>
      </p:sp>
      <p:sp>
        <p:nvSpPr>
          <p:cNvPr id="4" name="Pladsholder til slidenummer 3"/>
          <p:cNvSpPr>
            <a:spLocks noGrp="1"/>
          </p:cNvSpPr>
          <p:nvPr>
            <p:ph type="sldNum" sz="quarter" idx="5"/>
          </p:nvPr>
        </p:nvSpPr>
        <p:spPr/>
        <p:txBody>
          <a:bodyPr/>
          <a:lstStyle/>
          <a:p>
            <a:fld id="{2A2AE88A-8902-4F85-BD13-E8DBCAB5106D}" type="slidenum">
              <a:rPr lang="en-GB" smtClean="0"/>
              <a:t>5</a:t>
            </a:fld>
            <a:endParaRPr lang="en-GB"/>
          </a:p>
        </p:txBody>
      </p:sp>
    </p:spTree>
    <p:extLst>
      <p:ext uri="{BB962C8B-B14F-4D97-AF65-F5344CB8AC3E}">
        <p14:creationId xmlns:p14="http://schemas.microsoft.com/office/powerpoint/2010/main" val="2931091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EB7E6F-3BCB-BAFD-5F87-11313008AC8B}"/>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da-DK"/>
              <a:t>Klik for at redigere titeltypografien i masteren</a:t>
            </a:r>
          </a:p>
        </p:txBody>
      </p:sp>
      <p:sp>
        <p:nvSpPr>
          <p:cNvPr id="3" name="Undertitel 2">
            <a:extLst>
              <a:ext uri="{FF2B5EF4-FFF2-40B4-BE49-F238E27FC236}">
                <a16:creationId xmlns:a16="http://schemas.microsoft.com/office/drawing/2014/main" id="{3FEF4E66-CBA9-B2BD-9DA1-C15537502E97}"/>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da-DK"/>
              <a:t>Klik for at redigere undertiteltypografien i masteren</a:t>
            </a:r>
          </a:p>
        </p:txBody>
      </p:sp>
      <p:sp>
        <p:nvSpPr>
          <p:cNvPr id="4" name="Pladsholder til dato 3">
            <a:extLst>
              <a:ext uri="{FF2B5EF4-FFF2-40B4-BE49-F238E27FC236}">
                <a16:creationId xmlns:a16="http://schemas.microsoft.com/office/drawing/2014/main" id="{DFFC2117-5561-A639-87E8-6225802110D5}"/>
              </a:ext>
            </a:extLst>
          </p:cNvPr>
          <p:cNvSpPr txBox="1">
            <a:spLocks noGrp="1"/>
          </p:cNvSpPr>
          <p:nvPr>
            <p:ph type="dt" sz="half" idx="7"/>
          </p:nvPr>
        </p:nvSpPr>
        <p:spPr/>
        <p:txBody>
          <a:bodyPr/>
          <a:lstStyle>
            <a:lvl1pPr>
              <a:defRPr/>
            </a:lvl1pPr>
          </a:lstStyle>
          <a:p>
            <a:pPr lvl="0"/>
            <a:fld id="{77D76A05-34AF-43FA-9EAA-E0FEEC903125}" type="datetime1">
              <a:rPr lang="da-DK"/>
              <a:pPr lvl="0"/>
              <a:t>22-09-2024</a:t>
            </a:fld>
            <a:endParaRPr lang="da-DK"/>
          </a:p>
        </p:txBody>
      </p:sp>
      <p:sp>
        <p:nvSpPr>
          <p:cNvPr id="5" name="Pladsholder til sidefod 4">
            <a:extLst>
              <a:ext uri="{FF2B5EF4-FFF2-40B4-BE49-F238E27FC236}">
                <a16:creationId xmlns:a16="http://schemas.microsoft.com/office/drawing/2014/main" id="{98BEA1CE-B6D4-EB5C-DE74-32F65D94CD9C}"/>
              </a:ext>
            </a:extLst>
          </p:cNvPr>
          <p:cNvSpPr txBox="1">
            <a:spLocks noGrp="1"/>
          </p:cNvSpPr>
          <p:nvPr>
            <p:ph type="ftr" sz="quarter" idx="9"/>
          </p:nvPr>
        </p:nvSpPr>
        <p:spPr/>
        <p:txBody>
          <a:bodyPr/>
          <a:lstStyle>
            <a:lvl1pPr>
              <a:defRPr/>
            </a:lvl1pPr>
          </a:lstStyle>
          <a:p>
            <a:pPr lvl="0"/>
            <a:endParaRPr lang="da-DK"/>
          </a:p>
        </p:txBody>
      </p:sp>
      <p:sp>
        <p:nvSpPr>
          <p:cNvPr id="6" name="Pladsholder til slidenummer 5">
            <a:extLst>
              <a:ext uri="{FF2B5EF4-FFF2-40B4-BE49-F238E27FC236}">
                <a16:creationId xmlns:a16="http://schemas.microsoft.com/office/drawing/2014/main" id="{287A952F-A0E9-241F-BC83-FA4DDA94EAE2}"/>
              </a:ext>
            </a:extLst>
          </p:cNvPr>
          <p:cNvSpPr txBox="1">
            <a:spLocks noGrp="1"/>
          </p:cNvSpPr>
          <p:nvPr>
            <p:ph type="sldNum" sz="quarter" idx="8"/>
          </p:nvPr>
        </p:nvSpPr>
        <p:spPr/>
        <p:txBody>
          <a:bodyPr/>
          <a:lstStyle>
            <a:lvl1pPr>
              <a:defRPr/>
            </a:lvl1pPr>
          </a:lstStyle>
          <a:p>
            <a:pPr lvl="0"/>
            <a:fld id="{D3D95F85-E2FD-4598-B859-5E61257DF693}" type="slidenum">
              <a:t>‹nr.›</a:t>
            </a:fld>
            <a:endParaRPr lang="da-DK"/>
          </a:p>
        </p:txBody>
      </p:sp>
    </p:spTree>
    <p:extLst>
      <p:ext uri="{BB962C8B-B14F-4D97-AF65-F5344CB8AC3E}">
        <p14:creationId xmlns:p14="http://schemas.microsoft.com/office/powerpoint/2010/main" val="3771027556"/>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BAF92C-7DB9-3411-F110-3955C0537F12}"/>
              </a:ext>
            </a:extLst>
          </p:cNvPr>
          <p:cNvSpPr txBox="1">
            <a:spLocks noGrp="1"/>
          </p:cNvSpPr>
          <p:nvPr>
            <p:ph type="title"/>
          </p:nvPr>
        </p:nvSpPr>
        <p:spPr/>
        <p:txBody>
          <a:bodyPr/>
          <a:lstStyle>
            <a:lvl1pPr>
              <a:defRPr/>
            </a:lvl1pPr>
          </a:lstStyle>
          <a:p>
            <a:pPr lvl="0"/>
            <a:r>
              <a:rPr lang="da-DK"/>
              <a:t>Klik for at redigere titeltypografien i masteren</a:t>
            </a:r>
          </a:p>
        </p:txBody>
      </p:sp>
      <p:sp>
        <p:nvSpPr>
          <p:cNvPr id="3" name="Pladsholder til lodret titel 2">
            <a:extLst>
              <a:ext uri="{FF2B5EF4-FFF2-40B4-BE49-F238E27FC236}">
                <a16:creationId xmlns:a16="http://schemas.microsoft.com/office/drawing/2014/main" id="{3ACCAFE0-2634-75F8-C61E-738980CEC056}"/>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C0F0F3FE-0EDD-3E36-A6E6-99FD951372D5}"/>
              </a:ext>
            </a:extLst>
          </p:cNvPr>
          <p:cNvSpPr txBox="1">
            <a:spLocks noGrp="1"/>
          </p:cNvSpPr>
          <p:nvPr>
            <p:ph type="dt" sz="half" idx="7"/>
          </p:nvPr>
        </p:nvSpPr>
        <p:spPr/>
        <p:txBody>
          <a:bodyPr/>
          <a:lstStyle>
            <a:lvl1pPr>
              <a:defRPr/>
            </a:lvl1pPr>
          </a:lstStyle>
          <a:p>
            <a:pPr lvl="0"/>
            <a:fld id="{628E30C4-5CE3-4EE4-8057-6440FA4C2EFD}" type="datetime1">
              <a:rPr lang="da-DK"/>
              <a:pPr lvl="0"/>
              <a:t>22-09-2024</a:t>
            </a:fld>
            <a:endParaRPr lang="da-DK"/>
          </a:p>
        </p:txBody>
      </p:sp>
      <p:sp>
        <p:nvSpPr>
          <p:cNvPr id="5" name="Pladsholder til sidefod 4">
            <a:extLst>
              <a:ext uri="{FF2B5EF4-FFF2-40B4-BE49-F238E27FC236}">
                <a16:creationId xmlns:a16="http://schemas.microsoft.com/office/drawing/2014/main" id="{A338BFEC-77E0-F614-4A1A-944617243BF3}"/>
              </a:ext>
            </a:extLst>
          </p:cNvPr>
          <p:cNvSpPr txBox="1">
            <a:spLocks noGrp="1"/>
          </p:cNvSpPr>
          <p:nvPr>
            <p:ph type="ftr" sz="quarter" idx="9"/>
          </p:nvPr>
        </p:nvSpPr>
        <p:spPr/>
        <p:txBody>
          <a:bodyPr/>
          <a:lstStyle>
            <a:lvl1pPr>
              <a:defRPr/>
            </a:lvl1pPr>
          </a:lstStyle>
          <a:p>
            <a:pPr lvl="0"/>
            <a:endParaRPr lang="da-DK"/>
          </a:p>
        </p:txBody>
      </p:sp>
      <p:sp>
        <p:nvSpPr>
          <p:cNvPr id="6" name="Pladsholder til slidenummer 5">
            <a:extLst>
              <a:ext uri="{FF2B5EF4-FFF2-40B4-BE49-F238E27FC236}">
                <a16:creationId xmlns:a16="http://schemas.microsoft.com/office/drawing/2014/main" id="{D919B243-FADF-43C6-EB34-B8BB9FC55A44}"/>
              </a:ext>
            </a:extLst>
          </p:cNvPr>
          <p:cNvSpPr txBox="1">
            <a:spLocks noGrp="1"/>
          </p:cNvSpPr>
          <p:nvPr>
            <p:ph type="sldNum" sz="quarter" idx="8"/>
          </p:nvPr>
        </p:nvSpPr>
        <p:spPr/>
        <p:txBody>
          <a:bodyPr/>
          <a:lstStyle>
            <a:lvl1pPr>
              <a:defRPr/>
            </a:lvl1pPr>
          </a:lstStyle>
          <a:p>
            <a:pPr lvl="0"/>
            <a:fld id="{F46F97D8-11C3-4D38-BB4B-78083CFB19D6}" type="slidenum">
              <a:t>‹nr.›</a:t>
            </a:fld>
            <a:endParaRPr lang="da-DK"/>
          </a:p>
        </p:txBody>
      </p:sp>
    </p:spTree>
    <p:extLst>
      <p:ext uri="{BB962C8B-B14F-4D97-AF65-F5344CB8AC3E}">
        <p14:creationId xmlns:p14="http://schemas.microsoft.com/office/powerpoint/2010/main" val="742363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6CCBC71E-C191-12E6-367A-AB8A81B10992}"/>
              </a:ext>
            </a:extLst>
          </p:cNvPr>
          <p:cNvSpPr txBox="1">
            <a:spLocks noGrp="1"/>
          </p:cNvSpPr>
          <p:nvPr>
            <p:ph type="title" orient="vert"/>
          </p:nvPr>
        </p:nvSpPr>
        <p:spPr>
          <a:xfrm>
            <a:off x="8724903" y="365129"/>
            <a:ext cx="2628899" cy="5811834"/>
          </a:xfrm>
        </p:spPr>
        <p:txBody>
          <a:bodyPr vert="eaVert"/>
          <a:lstStyle>
            <a:lvl1pPr>
              <a:defRPr/>
            </a:lvl1pPr>
          </a:lstStyle>
          <a:p>
            <a:pPr lvl="0"/>
            <a:r>
              <a:rPr lang="da-DK"/>
              <a:t>Klik for at redigere titeltypografien i masteren</a:t>
            </a:r>
          </a:p>
        </p:txBody>
      </p:sp>
      <p:sp>
        <p:nvSpPr>
          <p:cNvPr id="3" name="Pladsholder til lodret titel 2">
            <a:extLst>
              <a:ext uri="{FF2B5EF4-FFF2-40B4-BE49-F238E27FC236}">
                <a16:creationId xmlns:a16="http://schemas.microsoft.com/office/drawing/2014/main" id="{875E52C9-2F1B-598C-12B9-292E301F6AA8}"/>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ADA70C85-F2EB-DCBC-EBB2-8946F7273752}"/>
              </a:ext>
            </a:extLst>
          </p:cNvPr>
          <p:cNvSpPr txBox="1">
            <a:spLocks noGrp="1"/>
          </p:cNvSpPr>
          <p:nvPr>
            <p:ph type="dt" sz="half" idx="7"/>
          </p:nvPr>
        </p:nvSpPr>
        <p:spPr/>
        <p:txBody>
          <a:bodyPr/>
          <a:lstStyle>
            <a:lvl1pPr>
              <a:defRPr/>
            </a:lvl1pPr>
          </a:lstStyle>
          <a:p>
            <a:pPr lvl="0"/>
            <a:fld id="{1D47570F-037D-4687-B75D-C3D106AA700E}" type="datetime1">
              <a:rPr lang="da-DK"/>
              <a:pPr lvl="0"/>
              <a:t>22-09-2024</a:t>
            </a:fld>
            <a:endParaRPr lang="da-DK"/>
          </a:p>
        </p:txBody>
      </p:sp>
      <p:sp>
        <p:nvSpPr>
          <p:cNvPr id="5" name="Pladsholder til sidefod 4">
            <a:extLst>
              <a:ext uri="{FF2B5EF4-FFF2-40B4-BE49-F238E27FC236}">
                <a16:creationId xmlns:a16="http://schemas.microsoft.com/office/drawing/2014/main" id="{AA8038A6-EA80-F51F-F2CA-822FA5B3D1D4}"/>
              </a:ext>
            </a:extLst>
          </p:cNvPr>
          <p:cNvSpPr txBox="1">
            <a:spLocks noGrp="1"/>
          </p:cNvSpPr>
          <p:nvPr>
            <p:ph type="ftr" sz="quarter" idx="9"/>
          </p:nvPr>
        </p:nvSpPr>
        <p:spPr/>
        <p:txBody>
          <a:bodyPr/>
          <a:lstStyle>
            <a:lvl1pPr>
              <a:defRPr/>
            </a:lvl1pPr>
          </a:lstStyle>
          <a:p>
            <a:pPr lvl="0"/>
            <a:endParaRPr lang="da-DK"/>
          </a:p>
        </p:txBody>
      </p:sp>
      <p:sp>
        <p:nvSpPr>
          <p:cNvPr id="6" name="Pladsholder til slidenummer 5">
            <a:extLst>
              <a:ext uri="{FF2B5EF4-FFF2-40B4-BE49-F238E27FC236}">
                <a16:creationId xmlns:a16="http://schemas.microsoft.com/office/drawing/2014/main" id="{36DFF2A5-D9D5-4291-12A8-ED17E0E0F0EF}"/>
              </a:ext>
            </a:extLst>
          </p:cNvPr>
          <p:cNvSpPr txBox="1">
            <a:spLocks noGrp="1"/>
          </p:cNvSpPr>
          <p:nvPr>
            <p:ph type="sldNum" sz="quarter" idx="8"/>
          </p:nvPr>
        </p:nvSpPr>
        <p:spPr/>
        <p:txBody>
          <a:bodyPr/>
          <a:lstStyle>
            <a:lvl1pPr>
              <a:defRPr/>
            </a:lvl1pPr>
          </a:lstStyle>
          <a:p>
            <a:pPr lvl="0"/>
            <a:fld id="{15468BA1-0CB3-4AE0-A497-5615316CACEA}" type="slidenum">
              <a:t>‹nr.›</a:t>
            </a:fld>
            <a:endParaRPr lang="da-DK"/>
          </a:p>
        </p:txBody>
      </p:sp>
    </p:spTree>
    <p:extLst>
      <p:ext uri="{BB962C8B-B14F-4D97-AF65-F5344CB8AC3E}">
        <p14:creationId xmlns:p14="http://schemas.microsoft.com/office/powerpoint/2010/main" val="1118696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45C3E6-3098-5B37-6DA3-EAD26646E8DF}"/>
              </a:ext>
            </a:extLst>
          </p:cNvPr>
          <p:cNvSpPr txBox="1">
            <a:spLocks noGrp="1"/>
          </p:cNvSpPr>
          <p:nvPr>
            <p:ph type="title"/>
          </p:nvPr>
        </p:nvSpPr>
        <p:spPr/>
        <p:txBody>
          <a:bodyPr/>
          <a:lstStyle>
            <a:lvl1pPr>
              <a:defRPr/>
            </a:lvl1pPr>
          </a:lstStyle>
          <a:p>
            <a:pPr lvl="0"/>
            <a:r>
              <a:rPr lang="da-DK"/>
              <a:t>Klik for at redigere titeltypografien i masteren</a:t>
            </a:r>
          </a:p>
        </p:txBody>
      </p:sp>
      <p:sp>
        <p:nvSpPr>
          <p:cNvPr id="3" name="Pladsholder til indhold 2">
            <a:extLst>
              <a:ext uri="{FF2B5EF4-FFF2-40B4-BE49-F238E27FC236}">
                <a16:creationId xmlns:a16="http://schemas.microsoft.com/office/drawing/2014/main" id="{41D27BEF-5518-FC6C-7697-3C95BF19F6F9}"/>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19D1455B-DA8C-6ABD-8D97-28FD745DBEE8}"/>
              </a:ext>
            </a:extLst>
          </p:cNvPr>
          <p:cNvSpPr txBox="1">
            <a:spLocks noGrp="1"/>
          </p:cNvSpPr>
          <p:nvPr>
            <p:ph type="dt" sz="half" idx="7"/>
          </p:nvPr>
        </p:nvSpPr>
        <p:spPr/>
        <p:txBody>
          <a:bodyPr/>
          <a:lstStyle>
            <a:lvl1pPr>
              <a:defRPr/>
            </a:lvl1pPr>
          </a:lstStyle>
          <a:p>
            <a:pPr lvl="0"/>
            <a:fld id="{E911EF60-35C6-42C8-A855-8B6C38E98A3B}" type="datetime1">
              <a:rPr lang="da-DK"/>
              <a:pPr lvl="0"/>
              <a:t>22-09-2024</a:t>
            </a:fld>
            <a:endParaRPr lang="da-DK"/>
          </a:p>
        </p:txBody>
      </p:sp>
      <p:sp>
        <p:nvSpPr>
          <p:cNvPr id="5" name="Pladsholder til sidefod 4">
            <a:extLst>
              <a:ext uri="{FF2B5EF4-FFF2-40B4-BE49-F238E27FC236}">
                <a16:creationId xmlns:a16="http://schemas.microsoft.com/office/drawing/2014/main" id="{255DA1E7-D576-6974-F708-262A62147146}"/>
              </a:ext>
            </a:extLst>
          </p:cNvPr>
          <p:cNvSpPr txBox="1">
            <a:spLocks noGrp="1"/>
          </p:cNvSpPr>
          <p:nvPr>
            <p:ph type="ftr" sz="quarter" idx="9"/>
          </p:nvPr>
        </p:nvSpPr>
        <p:spPr/>
        <p:txBody>
          <a:bodyPr/>
          <a:lstStyle>
            <a:lvl1pPr>
              <a:defRPr/>
            </a:lvl1pPr>
          </a:lstStyle>
          <a:p>
            <a:pPr lvl="0"/>
            <a:endParaRPr lang="da-DK"/>
          </a:p>
        </p:txBody>
      </p:sp>
      <p:sp>
        <p:nvSpPr>
          <p:cNvPr id="6" name="Pladsholder til slidenummer 5">
            <a:extLst>
              <a:ext uri="{FF2B5EF4-FFF2-40B4-BE49-F238E27FC236}">
                <a16:creationId xmlns:a16="http://schemas.microsoft.com/office/drawing/2014/main" id="{77197381-0C82-CB82-D431-6AD64B65D41D}"/>
              </a:ext>
            </a:extLst>
          </p:cNvPr>
          <p:cNvSpPr txBox="1">
            <a:spLocks noGrp="1"/>
          </p:cNvSpPr>
          <p:nvPr>
            <p:ph type="sldNum" sz="quarter" idx="8"/>
          </p:nvPr>
        </p:nvSpPr>
        <p:spPr/>
        <p:txBody>
          <a:bodyPr/>
          <a:lstStyle>
            <a:lvl1pPr>
              <a:defRPr/>
            </a:lvl1pPr>
          </a:lstStyle>
          <a:p>
            <a:pPr lvl="0"/>
            <a:fld id="{74FC6DE9-2822-4B45-BD39-4989AD3723D3}" type="slidenum">
              <a:t>‹nr.›</a:t>
            </a:fld>
            <a:endParaRPr lang="da-DK"/>
          </a:p>
        </p:txBody>
      </p:sp>
    </p:spTree>
    <p:extLst>
      <p:ext uri="{BB962C8B-B14F-4D97-AF65-F5344CB8AC3E}">
        <p14:creationId xmlns:p14="http://schemas.microsoft.com/office/powerpoint/2010/main" val="1652537974"/>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9CCDED-4717-1ACA-2A79-3CB9A92370B8}"/>
              </a:ext>
            </a:extLst>
          </p:cNvPr>
          <p:cNvSpPr txBox="1">
            <a:spLocks noGrp="1"/>
          </p:cNvSpPr>
          <p:nvPr>
            <p:ph type="title"/>
          </p:nvPr>
        </p:nvSpPr>
        <p:spPr>
          <a:xfrm>
            <a:off x="831847" y="1709735"/>
            <a:ext cx="10515600" cy="2852735"/>
          </a:xfrm>
        </p:spPr>
        <p:txBody>
          <a:bodyPr anchor="b"/>
          <a:lstStyle>
            <a:lvl1pPr>
              <a:defRPr sz="6000"/>
            </a:lvl1pPr>
          </a:lstStyle>
          <a:p>
            <a:pPr lvl="0"/>
            <a:r>
              <a:rPr lang="da-DK"/>
              <a:t>Klik for at redigere titeltypografien i masteren</a:t>
            </a:r>
          </a:p>
        </p:txBody>
      </p:sp>
      <p:sp>
        <p:nvSpPr>
          <p:cNvPr id="3" name="Pladsholder til tekst 2">
            <a:extLst>
              <a:ext uri="{FF2B5EF4-FFF2-40B4-BE49-F238E27FC236}">
                <a16:creationId xmlns:a16="http://schemas.microsoft.com/office/drawing/2014/main" id="{54745A97-8B58-F453-3C52-BEBA215B39FB}"/>
              </a:ext>
            </a:extLst>
          </p:cNvPr>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D73579EA-3D24-9133-0942-A1C517C66A25}"/>
              </a:ext>
            </a:extLst>
          </p:cNvPr>
          <p:cNvSpPr txBox="1">
            <a:spLocks noGrp="1"/>
          </p:cNvSpPr>
          <p:nvPr>
            <p:ph type="dt" sz="half" idx="7"/>
          </p:nvPr>
        </p:nvSpPr>
        <p:spPr/>
        <p:txBody>
          <a:bodyPr/>
          <a:lstStyle>
            <a:lvl1pPr>
              <a:defRPr/>
            </a:lvl1pPr>
          </a:lstStyle>
          <a:p>
            <a:pPr lvl="0"/>
            <a:fld id="{3120BA50-09A1-4E9E-AF88-858C8837055A}" type="datetime1">
              <a:rPr lang="da-DK"/>
              <a:pPr lvl="0"/>
              <a:t>22-09-2024</a:t>
            </a:fld>
            <a:endParaRPr lang="da-DK"/>
          </a:p>
        </p:txBody>
      </p:sp>
      <p:sp>
        <p:nvSpPr>
          <p:cNvPr id="5" name="Pladsholder til sidefod 4">
            <a:extLst>
              <a:ext uri="{FF2B5EF4-FFF2-40B4-BE49-F238E27FC236}">
                <a16:creationId xmlns:a16="http://schemas.microsoft.com/office/drawing/2014/main" id="{A660A538-655A-9F31-98A2-418931D1AB8D}"/>
              </a:ext>
            </a:extLst>
          </p:cNvPr>
          <p:cNvSpPr txBox="1">
            <a:spLocks noGrp="1"/>
          </p:cNvSpPr>
          <p:nvPr>
            <p:ph type="ftr" sz="quarter" idx="9"/>
          </p:nvPr>
        </p:nvSpPr>
        <p:spPr/>
        <p:txBody>
          <a:bodyPr/>
          <a:lstStyle>
            <a:lvl1pPr>
              <a:defRPr/>
            </a:lvl1pPr>
          </a:lstStyle>
          <a:p>
            <a:pPr lvl="0"/>
            <a:endParaRPr lang="da-DK"/>
          </a:p>
        </p:txBody>
      </p:sp>
      <p:sp>
        <p:nvSpPr>
          <p:cNvPr id="6" name="Pladsholder til slidenummer 5">
            <a:extLst>
              <a:ext uri="{FF2B5EF4-FFF2-40B4-BE49-F238E27FC236}">
                <a16:creationId xmlns:a16="http://schemas.microsoft.com/office/drawing/2014/main" id="{781F9C92-39F2-AF5E-1ACE-151FA2EC742D}"/>
              </a:ext>
            </a:extLst>
          </p:cNvPr>
          <p:cNvSpPr txBox="1">
            <a:spLocks noGrp="1"/>
          </p:cNvSpPr>
          <p:nvPr>
            <p:ph type="sldNum" sz="quarter" idx="8"/>
          </p:nvPr>
        </p:nvSpPr>
        <p:spPr/>
        <p:txBody>
          <a:bodyPr/>
          <a:lstStyle>
            <a:lvl1pPr>
              <a:defRPr/>
            </a:lvl1pPr>
          </a:lstStyle>
          <a:p>
            <a:pPr lvl="0"/>
            <a:fld id="{A21B75EE-1B13-4D61-9D92-65EA21BF353D}" type="slidenum">
              <a:t>‹nr.›</a:t>
            </a:fld>
            <a:endParaRPr lang="da-DK"/>
          </a:p>
        </p:txBody>
      </p:sp>
    </p:spTree>
    <p:extLst>
      <p:ext uri="{BB962C8B-B14F-4D97-AF65-F5344CB8AC3E}">
        <p14:creationId xmlns:p14="http://schemas.microsoft.com/office/powerpoint/2010/main" val="3814956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EA7EB5-6444-D8AD-9887-CE4DC1FAB861}"/>
              </a:ext>
            </a:extLst>
          </p:cNvPr>
          <p:cNvSpPr txBox="1">
            <a:spLocks noGrp="1"/>
          </p:cNvSpPr>
          <p:nvPr>
            <p:ph type="title"/>
          </p:nvPr>
        </p:nvSpPr>
        <p:spPr/>
        <p:txBody>
          <a:bodyPr/>
          <a:lstStyle>
            <a:lvl1pPr>
              <a:defRPr/>
            </a:lvl1pPr>
          </a:lstStyle>
          <a:p>
            <a:pPr lvl="0"/>
            <a:r>
              <a:rPr lang="da-DK"/>
              <a:t>Klik for at redigere titeltypografien i masteren</a:t>
            </a:r>
          </a:p>
        </p:txBody>
      </p:sp>
      <p:sp>
        <p:nvSpPr>
          <p:cNvPr id="3" name="Pladsholder til indhold 2">
            <a:extLst>
              <a:ext uri="{FF2B5EF4-FFF2-40B4-BE49-F238E27FC236}">
                <a16:creationId xmlns:a16="http://schemas.microsoft.com/office/drawing/2014/main" id="{ECCD1586-98CA-03E9-1179-4E7105741235}"/>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BDA460FB-AA6F-8D8E-72B5-461270E47909}"/>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D7ED4CC3-A4BD-25E3-B4D3-A6A392A9A363}"/>
              </a:ext>
            </a:extLst>
          </p:cNvPr>
          <p:cNvSpPr txBox="1">
            <a:spLocks noGrp="1"/>
          </p:cNvSpPr>
          <p:nvPr>
            <p:ph type="dt" sz="half" idx="7"/>
          </p:nvPr>
        </p:nvSpPr>
        <p:spPr/>
        <p:txBody>
          <a:bodyPr/>
          <a:lstStyle>
            <a:lvl1pPr>
              <a:defRPr/>
            </a:lvl1pPr>
          </a:lstStyle>
          <a:p>
            <a:pPr lvl="0"/>
            <a:fld id="{76413379-6290-4406-81DD-38DA0D00AC9A}" type="datetime1">
              <a:rPr lang="da-DK"/>
              <a:pPr lvl="0"/>
              <a:t>22-09-2024</a:t>
            </a:fld>
            <a:endParaRPr lang="da-DK"/>
          </a:p>
        </p:txBody>
      </p:sp>
      <p:sp>
        <p:nvSpPr>
          <p:cNvPr id="6" name="Pladsholder til sidefod 5">
            <a:extLst>
              <a:ext uri="{FF2B5EF4-FFF2-40B4-BE49-F238E27FC236}">
                <a16:creationId xmlns:a16="http://schemas.microsoft.com/office/drawing/2014/main" id="{0D3D0C43-06F7-D9C5-64C8-CC78A504D05A}"/>
              </a:ext>
            </a:extLst>
          </p:cNvPr>
          <p:cNvSpPr txBox="1">
            <a:spLocks noGrp="1"/>
          </p:cNvSpPr>
          <p:nvPr>
            <p:ph type="ftr" sz="quarter" idx="9"/>
          </p:nvPr>
        </p:nvSpPr>
        <p:spPr/>
        <p:txBody>
          <a:bodyPr/>
          <a:lstStyle>
            <a:lvl1pPr>
              <a:defRPr/>
            </a:lvl1pPr>
          </a:lstStyle>
          <a:p>
            <a:pPr lvl="0"/>
            <a:endParaRPr lang="da-DK"/>
          </a:p>
        </p:txBody>
      </p:sp>
      <p:sp>
        <p:nvSpPr>
          <p:cNvPr id="7" name="Pladsholder til slidenummer 6">
            <a:extLst>
              <a:ext uri="{FF2B5EF4-FFF2-40B4-BE49-F238E27FC236}">
                <a16:creationId xmlns:a16="http://schemas.microsoft.com/office/drawing/2014/main" id="{1C1E16F8-C2C3-E019-99D2-65BA05EE2711}"/>
              </a:ext>
            </a:extLst>
          </p:cNvPr>
          <p:cNvSpPr txBox="1">
            <a:spLocks noGrp="1"/>
          </p:cNvSpPr>
          <p:nvPr>
            <p:ph type="sldNum" sz="quarter" idx="8"/>
          </p:nvPr>
        </p:nvSpPr>
        <p:spPr/>
        <p:txBody>
          <a:bodyPr/>
          <a:lstStyle>
            <a:lvl1pPr>
              <a:defRPr/>
            </a:lvl1pPr>
          </a:lstStyle>
          <a:p>
            <a:pPr lvl="0"/>
            <a:fld id="{C8395829-EE4B-40E1-8C20-6860112EDDEE}" type="slidenum">
              <a:t>‹nr.›</a:t>
            </a:fld>
            <a:endParaRPr lang="da-DK"/>
          </a:p>
        </p:txBody>
      </p:sp>
    </p:spTree>
    <p:extLst>
      <p:ext uri="{BB962C8B-B14F-4D97-AF65-F5344CB8AC3E}">
        <p14:creationId xmlns:p14="http://schemas.microsoft.com/office/powerpoint/2010/main" val="2753151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B2F0F5-BF40-65DA-43EF-0A8E37062894}"/>
              </a:ext>
            </a:extLst>
          </p:cNvPr>
          <p:cNvSpPr txBox="1">
            <a:spLocks noGrp="1"/>
          </p:cNvSpPr>
          <p:nvPr>
            <p:ph type="title"/>
          </p:nvPr>
        </p:nvSpPr>
        <p:spPr>
          <a:xfrm>
            <a:off x="839784" y="365129"/>
            <a:ext cx="10515600" cy="1325559"/>
          </a:xfrm>
        </p:spPr>
        <p:txBody>
          <a:bodyPr/>
          <a:lstStyle>
            <a:lvl1pPr>
              <a:defRPr/>
            </a:lvl1pPr>
          </a:lstStyle>
          <a:p>
            <a:pPr lvl="0"/>
            <a:r>
              <a:rPr lang="da-DK"/>
              <a:t>Klik for at redigere titeltypografien i masteren</a:t>
            </a:r>
          </a:p>
        </p:txBody>
      </p:sp>
      <p:sp>
        <p:nvSpPr>
          <p:cNvPr id="3" name="Pladsholder til tekst 2">
            <a:extLst>
              <a:ext uri="{FF2B5EF4-FFF2-40B4-BE49-F238E27FC236}">
                <a16:creationId xmlns:a16="http://schemas.microsoft.com/office/drawing/2014/main" id="{761985B0-DF21-763C-FF14-F1452347A169}"/>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70C1F1DA-5D96-F54F-083D-33C91DFD50E3}"/>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CC62AEF9-8CEF-595D-71D7-FAFE88BC9975}"/>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66B7E5A1-5984-E0FD-08C1-72F44B6E8CDC}"/>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3FAE8189-30F8-0C03-326E-30ED4552D822}"/>
              </a:ext>
            </a:extLst>
          </p:cNvPr>
          <p:cNvSpPr txBox="1">
            <a:spLocks noGrp="1"/>
          </p:cNvSpPr>
          <p:nvPr>
            <p:ph type="dt" sz="half" idx="7"/>
          </p:nvPr>
        </p:nvSpPr>
        <p:spPr/>
        <p:txBody>
          <a:bodyPr/>
          <a:lstStyle>
            <a:lvl1pPr>
              <a:defRPr/>
            </a:lvl1pPr>
          </a:lstStyle>
          <a:p>
            <a:pPr lvl="0"/>
            <a:fld id="{2FC990BC-F433-488C-B3E9-6D4E6D0EE855}" type="datetime1">
              <a:rPr lang="da-DK"/>
              <a:pPr lvl="0"/>
              <a:t>22-09-2024</a:t>
            </a:fld>
            <a:endParaRPr lang="da-DK"/>
          </a:p>
        </p:txBody>
      </p:sp>
      <p:sp>
        <p:nvSpPr>
          <p:cNvPr id="8" name="Pladsholder til sidefod 7">
            <a:extLst>
              <a:ext uri="{FF2B5EF4-FFF2-40B4-BE49-F238E27FC236}">
                <a16:creationId xmlns:a16="http://schemas.microsoft.com/office/drawing/2014/main" id="{65DD7666-D55D-3B92-56DA-275CAA4E9985}"/>
              </a:ext>
            </a:extLst>
          </p:cNvPr>
          <p:cNvSpPr txBox="1">
            <a:spLocks noGrp="1"/>
          </p:cNvSpPr>
          <p:nvPr>
            <p:ph type="ftr" sz="quarter" idx="9"/>
          </p:nvPr>
        </p:nvSpPr>
        <p:spPr/>
        <p:txBody>
          <a:bodyPr/>
          <a:lstStyle>
            <a:lvl1pPr>
              <a:defRPr/>
            </a:lvl1pPr>
          </a:lstStyle>
          <a:p>
            <a:pPr lvl="0"/>
            <a:endParaRPr lang="da-DK"/>
          </a:p>
        </p:txBody>
      </p:sp>
      <p:sp>
        <p:nvSpPr>
          <p:cNvPr id="9" name="Pladsholder til slidenummer 8">
            <a:extLst>
              <a:ext uri="{FF2B5EF4-FFF2-40B4-BE49-F238E27FC236}">
                <a16:creationId xmlns:a16="http://schemas.microsoft.com/office/drawing/2014/main" id="{BD6D2805-647A-7996-1D71-11EEDDA954BA}"/>
              </a:ext>
            </a:extLst>
          </p:cNvPr>
          <p:cNvSpPr txBox="1">
            <a:spLocks noGrp="1"/>
          </p:cNvSpPr>
          <p:nvPr>
            <p:ph type="sldNum" sz="quarter" idx="8"/>
          </p:nvPr>
        </p:nvSpPr>
        <p:spPr/>
        <p:txBody>
          <a:bodyPr/>
          <a:lstStyle>
            <a:lvl1pPr>
              <a:defRPr/>
            </a:lvl1pPr>
          </a:lstStyle>
          <a:p>
            <a:pPr lvl="0"/>
            <a:fld id="{D0023FF5-F876-4E1B-9B1A-3AEE1682E150}" type="slidenum">
              <a:t>‹nr.›</a:t>
            </a:fld>
            <a:endParaRPr lang="da-DK"/>
          </a:p>
        </p:txBody>
      </p:sp>
    </p:spTree>
    <p:extLst>
      <p:ext uri="{BB962C8B-B14F-4D97-AF65-F5344CB8AC3E}">
        <p14:creationId xmlns:p14="http://schemas.microsoft.com/office/powerpoint/2010/main" val="4025614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08150C-220E-E6F8-0434-01C858F4767D}"/>
              </a:ext>
            </a:extLst>
          </p:cNvPr>
          <p:cNvSpPr txBox="1">
            <a:spLocks noGrp="1"/>
          </p:cNvSpPr>
          <p:nvPr>
            <p:ph type="title"/>
          </p:nvPr>
        </p:nvSpPr>
        <p:spPr/>
        <p:txBody>
          <a:bodyPr/>
          <a:lstStyle>
            <a:lvl1pPr>
              <a:defRPr/>
            </a:lvl1pPr>
          </a:lstStyle>
          <a:p>
            <a:pPr lvl="0"/>
            <a:r>
              <a:rPr lang="da-DK"/>
              <a:t>Klik for at redigere titeltypografien i masteren</a:t>
            </a:r>
          </a:p>
        </p:txBody>
      </p:sp>
      <p:sp>
        <p:nvSpPr>
          <p:cNvPr id="3" name="Pladsholder til dato 2">
            <a:extLst>
              <a:ext uri="{FF2B5EF4-FFF2-40B4-BE49-F238E27FC236}">
                <a16:creationId xmlns:a16="http://schemas.microsoft.com/office/drawing/2014/main" id="{DC1D5E9F-CE0F-89C1-7E74-654CDE0CADA3}"/>
              </a:ext>
            </a:extLst>
          </p:cNvPr>
          <p:cNvSpPr txBox="1">
            <a:spLocks noGrp="1"/>
          </p:cNvSpPr>
          <p:nvPr>
            <p:ph type="dt" sz="half" idx="7"/>
          </p:nvPr>
        </p:nvSpPr>
        <p:spPr/>
        <p:txBody>
          <a:bodyPr/>
          <a:lstStyle>
            <a:lvl1pPr>
              <a:defRPr/>
            </a:lvl1pPr>
          </a:lstStyle>
          <a:p>
            <a:pPr lvl="0"/>
            <a:fld id="{1A8207EB-7864-4A0E-9073-4ECD2C4E39B7}" type="datetime1">
              <a:rPr lang="da-DK"/>
              <a:pPr lvl="0"/>
              <a:t>22-09-2024</a:t>
            </a:fld>
            <a:endParaRPr lang="da-DK"/>
          </a:p>
        </p:txBody>
      </p:sp>
      <p:sp>
        <p:nvSpPr>
          <p:cNvPr id="4" name="Pladsholder til sidefod 3">
            <a:extLst>
              <a:ext uri="{FF2B5EF4-FFF2-40B4-BE49-F238E27FC236}">
                <a16:creationId xmlns:a16="http://schemas.microsoft.com/office/drawing/2014/main" id="{EB43B0C3-BBC9-AE74-D9E6-1639E24822F4}"/>
              </a:ext>
            </a:extLst>
          </p:cNvPr>
          <p:cNvSpPr txBox="1">
            <a:spLocks noGrp="1"/>
          </p:cNvSpPr>
          <p:nvPr>
            <p:ph type="ftr" sz="quarter" idx="9"/>
          </p:nvPr>
        </p:nvSpPr>
        <p:spPr/>
        <p:txBody>
          <a:bodyPr/>
          <a:lstStyle>
            <a:lvl1pPr>
              <a:defRPr/>
            </a:lvl1pPr>
          </a:lstStyle>
          <a:p>
            <a:pPr lvl="0"/>
            <a:endParaRPr lang="da-DK"/>
          </a:p>
        </p:txBody>
      </p:sp>
      <p:sp>
        <p:nvSpPr>
          <p:cNvPr id="5" name="Pladsholder til slidenummer 4">
            <a:extLst>
              <a:ext uri="{FF2B5EF4-FFF2-40B4-BE49-F238E27FC236}">
                <a16:creationId xmlns:a16="http://schemas.microsoft.com/office/drawing/2014/main" id="{ADBE000F-CA2E-16C2-C11C-6A11E4FDB890}"/>
              </a:ext>
            </a:extLst>
          </p:cNvPr>
          <p:cNvSpPr txBox="1">
            <a:spLocks noGrp="1"/>
          </p:cNvSpPr>
          <p:nvPr>
            <p:ph type="sldNum" sz="quarter" idx="8"/>
          </p:nvPr>
        </p:nvSpPr>
        <p:spPr/>
        <p:txBody>
          <a:bodyPr/>
          <a:lstStyle>
            <a:lvl1pPr>
              <a:defRPr/>
            </a:lvl1pPr>
          </a:lstStyle>
          <a:p>
            <a:pPr lvl="0"/>
            <a:fld id="{1A41C699-14F8-4414-AD5C-3229775D29A2}" type="slidenum">
              <a:t>‹nr.›</a:t>
            </a:fld>
            <a:endParaRPr lang="da-DK"/>
          </a:p>
        </p:txBody>
      </p:sp>
    </p:spTree>
    <p:extLst>
      <p:ext uri="{BB962C8B-B14F-4D97-AF65-F5344CB8AC3E}">
        <p14:creationId xmlns:p14="http://schemas.microsoft.com/office/powerpoint/2010/main" val="1539561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72462E73-A531-29D2-4E26-CCDB3F4BB11F}"/>
              </a:ext>
            </a:extLst>
          </p:cNvPr>
          <p:cNvSpPr txBox="1">
            <a:spLocks noGrp="1"/>
          </p:cNvSpPr>
          <p:nvPr>
            <p:ph type="dt" sz="half" idx="7"/>
          </p:nvPr>
        </p:nvSpPr>
        <p:spPr/>
        <p:txBody>
          <a:bodyPr/>
          <a:lstStyle>
            <a:lvl1pPr>
              <a:defRPr/>
            </a:lvl1pPr>
          </a:lstStyle>
          <a:p>
            <a:pPr lvl="0"/>
            <a:fld id="{2CEF2775-87BF-42CE-8F24-69AB64D0CD64}" type="datetime1">
              <a:rPr lang="da-DK"/>
              <a:pPr lvl="0"/>
              <a:t>22-09-2024</a:t>
            </a:fld>
            <a:endParaRPr lang="da-DK"/>
          </a:p>
        </p:txBody>
      </p:sp>
      <p:sp>
        <p:nvSpPr>
          <p:cNvPr id="3" name="Pladsholder til sidefod 2">
            <a:extLst>
              <a:ext uri="{FF2B5EF4-FFF2-40B4-BE49-F238E27FC236}">
                <a16:creationId xmlns:a16="http://schemas.microsoft.com/office/drawing/2014/main" id="{B7F846C5-6ED8-3825-02D8-C4CC308FA171}"/>
              </a:ext>
            </a:extLst>
          </p:cNvPr>
          <p:cNvSpPr txBox="1">
            <a:spLocks noGrp="1"/>
          </p:cNvSpPr>
          <p:nvPr>
            <p:ph type="ftr" sz="quarter" idx="9"/>
          </p:nvPr>
        </p:nvSpPr>
        <p:spPr/>
        <p:txBody>
          <a:bodyPr/>
          <a:lstStyle>
            <a:lvl1pPr>
              <a:defRPr/>
            </a:lvl1pPr>
          </a:lstStyle>
          <a:p>
            <a:pPr lvl="0"/>
            <a:endParaRPr lang="da-DK"/>
          </a:p>
        </p:txBody>
      </p:sp>
      <p:sp>
        <p:nvSpPr>
          <p:cNvPr id="4" name="Pladsholder til slidenummer 3">
            <a:extLst>
              <a:ext uri="{FF2B5EF4-FFF2-40B4-BE49-F238E27FC236}">
                <a16:creationId xmlns:a16="http://schemas.microsoft.com/office/drawing/2014/main" id="{BF88B385-BCAA-80EC-629A-349344981055}"/>
              </a:ext>
            </a:extLst>
          </p:cNvPr>
          <p:cNvSpPr txBox="1">
            <a:spLocks noGrp="1"/>
          </p:cNvSpPr>
          <p:nvPr>
            <p:ph type="sldNum" sz="quarter" idx="8"/>
          </p:nvPr>
        </p:nvSpPr>
        <p:spPr/>
        <p:txBody>
          <a:bodyPr/>
          <a:lstStyle>
            <a:lvl1pPr>
              <a:defRPr/>
            </a:lvl1pPr>
          </a:lstStyle>
          <a:p>
            <a:pPr lvl="0"/>
            <a:fld id="{1FAD3F7C-B3DC-4906-B3D3-5F49CB72332E}" type="slidenum">
              <a:t>‹nr.›</a:t>
            </a:fld>
            <a:endParaRPr lang="da-DK"/>
          </a:p>
        </p:txBody>
      </p:sp>
    </p:spTree>
    <p:extLst>
      <p:ext uri="{BB962C8B-B14F-4D97-AF65-F5344CB8AC3E}">
        <p14:creationId xmlns:p14="http://schemas.microsoft.com/office/powerpoint/2010/main" val="104678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2E49A1-7333-5F15-CB38-898447ABDC7F}"/>
              </a:ext>
            </a:extLst>
          </p:cNvPr>
          <p:cNvSpPr txBox="1">
            <a:spLocks noGrp="1"/>
          </p:cNvSpPr>
          <p:nvPr>
            <p:ph type="title"/>
          </p:nvPr>
        </p:nvSpPr>
        <p:spPr>
          <a:xfrm>
            <a:off x="839784" y="457200"/>
            <a:ext cx="3932240" cy="1600200"/>
          </a:xfrm>
        </p:spPr>
        <p:txBody>
          <a:bodyPr anchor="b"/>
          <a:lstStyle>
            <a:lvl1pPr>
              <a:defRPr sz="3200"/>
            </a:lvl1pPr>
          </a:lstStyle>
          <a:p>
            <a:pPr lvl="0"/>
            <a:r>
              <a:rPr lang="da-DK"/>
              <a:t>Klik for at redigere titeltypografien i masteren</a:t>
            </a:r>
          </a:p>
        </p:txBody>
      </p:sp>
      <p:sp>
        <p:nvSpPr>
          <p:cNvPr id="3" name="Pladsholder til indhold 2">
            <a:extLst>
              <a:ext uri="{FF2B5EF4-FFF2-40B4-BE49-F238E27FC236}">
                <a16:creationId xmlns:a16="http://schemas.microsoft.com/office/drawing/2014/main" id="{AFBDCD01-D76B-5327-23C1-4C3BA018BF21}"/>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D23B32A3-1A99-7769-2F28-D6019C1870FD}"/>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96FFFBFA-028B-0B03-32E4-20FAE1DEA0DF}"/>
              </a:ext>
            </a:extLst>
          </p:cNvPr>
          <p:cNvSpPr txBox="1">
            <a:spLocks noGrp="1"/>
          </p:cNvSpPr>
          <p:nvPr>
            <p:ph type="dt" sz="half" idx="7"/>
          </p:nvPr>
        </p:nvSpPr>
        <p:spPr/>
        <p:txBody>
          <a:bodyPr/>
          <a:lstStyle>
            <a:lvl1pPr>
              <a:defRPr/>
            </a:lvl1pPr>
          </a:lstStyle>
          <a:p>
            <a:pPr lvl="0"/>
            <a:fld id="{CA88C2F4-51CA-4E01-82EC-E5055EAAA941}" type="datetime1">
              <a:rPr lang="da-DK"/>
              <a:pPr lvl="0"/>
              <a:t>22-09-2024</a:t>
            </a:fld>
            <a:endParaRPr lang="da-DK"/>
          </a:p>
        </p:txBody>
      </p:sp>
      <p:sp>
        <p:nvSpPr>
          <p:cNvPr id="6" name="Pladsholder til sidefod 5">
            <a:extLst>
              <a:ext uri="{FF2B5EF4-FFF2-40B4-BE49-F238E27FC236}">
                <a16:creationId xmlns:a16="http://schemas.microsoft.com/office/drawing/2014/main" id="{ECF7D46F-A434-F37A-EBA6-CB95B205AD31}"/>
              </a:ext>
            </a:extLst>
          </p:cNvPr>
          <p:cNvSpPr txBox="1">
            <a:spLocks noGrp="1"/>
          </p:cNvSpPr>
          <p:nvPr>
            <p:ph type="ftr" sz="quarter" idx="9"/>
          </p:nvPr>
        </p:nvSpPr>
        <p:spPr/>
        <p:txBody>
          <a:bodyPr/>
          <a:lstStyle>
            <a:lvl1pPr>
              <a:defRPr/>
            </a:lvl1pPr>
          </a:lstStyle>
          <a:p>
            <a:pPr lvl="0"/>
            <a:endParaRPr lang="da-DK"/>
          </a:p>
        </p:txBody>
      </p:sp>
      <p:sp>
        <p:nvSpPr>
          <p:cNvPr id="7" name="Pladsholder til slidenummer 6">
            <a:extLst>
              <a:ext uri="{FF2B5EF4-FFF2-40B4-BE49-F238E27FC236}">
                <a16:creationId xmlns:a16="http://schemas.microsoft.com/office/drawing/2014/main" id="{7193CEC7-B3B7-7EB5-F4A6-0EDE47963CB6}"/>
              </a:ext>
            </a:extLst>
          </p:cNvPr>
          <p:cNvSpPr txBox="1">
            <a:spLocks noGrp="1"/>
          </p:cNvSpPr>
          <p:nvPr>
            <p:ph type="sldNum" sz="quarter" idx="8"/>
          </p:nvPr>
        </p:nvSpPr>
        <p:spPr/>
        <p:txBody>
          <a:bodyPr/>
          <a:lstStyle>
            <a:lvl1pPr>
              <a:defRPr/>
            </a:lvl1pPr>
          </a:lstStyle>
          <a:p>
            <a:pPr lvl="0"/>
            <a:fld id="{51313B26-79AC-4220-8C8A-2CB208ABF888}" type="slidenum">
              <a:t>‹nr.›</a:t>
            </a:fld>
            <a:endParaRPr lang="da-DK"/>
          </a:p>
        </p:txBody>
      </p:sp>
    </p:spTree>
    <p:extLst>
      <p:ext uri="{BB962C8B-B14F-4D97-AF65-F5344CB8AC3E}">
        <p14:creationId xmlns:p14="http://schemas.microsoft.com/office/powerpoint/2010/main" val="4206154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14057A-4BA8-AA42-98BE-17CCDFFAA944}"/>
              </a:ext>
            </a:extLst>
          </p:cNvPr>
          <p:cNvSpPr txBox="1">
            <a:spLocks noGrp="1"/>
          </p:cNvSpPr>
          <p:nvPr>
            <p:ph type="title"/>
          </p:nvPr>
        </p:nvSpPr>
        <p:spPr>
          <a:xfrm>
            <a:off x="839784" y="457200"/>
            <a:ext cx="3932240" cy="1600200"/>
          </a:xfrm>
        </p:spPr>
        <p:txBody>
          <a:bodyPr anchor="b"/>
          <a:lstStyle>
            <a:lvl1pPr>
              <a:defRPr sz="3200"/>
            </a:lvl1pPr>
          </a:lstStyle>
          <a:p>
            <a:pPr lvl="0"/>
            <a:r>
              <a:rPr lang="da-DK"/>
              <a:t>Klik for at redigere titeltypografien i masteren</a:t>
            </a:r>
          </a:p>
        </p:txBody>
      </p:sp>
      <p:sp>
        <p:nvSpPr>
          <p:cNvPr id="3" name="Pladsholder til billede 2">
            <a:extLst>
              <a:ext uri="{FF2B5EF4-FFF2-40B4-BE49-F238E27FC236}">
                <a16:creationId xmlns:a16="http://schemas.microsoft.com/office/drawing/2014/main" id="{C91B83A7-B8B3-17FC-0400-490447D2DF8D}"/>
              </a:ext>
            </a:extLst>
          </p:cNvPr>
          <p:cNvSpPr txBox="1">
            <a:spLocks noGrp="1"/>
          </p:cNvSpPr>
          <p:nvPr>
            <p:ph type="pic" idx="1"/>
          </p:nvPr>
        </p:nvSpPr>
        <p:spPr>
          <a:xfrm>
            <a:off x="5183184" y="987423"/>
            <a:ext cx="6172200" cy="4873623"/>
          </a:xfrm>
        </p:spPr>
        <p:txBody>
          <a:bodyPr/>
          <a:lstStyle>
            <a:lvl1pPr marL="0" indent="0">
              <a:buNone/>
              <a:defRPr sz="3200"/>
            </a:lvl1pPr>
          </a:lstStyle>
          <a:p>
            <a:pPr lvl="0"/>
            <a:endParaRPr lang="da-DK"/>
          </a:p>
        </p:txBody>
      </p:sp>
      <p:sp>
        <p:nvSpPr>
          <p:cNvPr id="4" name="Pladsholder til tekst 3">
            <a:extLst>
              <a:ext uri="{FF2B5EF4-FFF2-40B4-BE49-F238E27FC236}">
                <a16:creationId xmlns:a16="http://schemas.microsoft.com/office/drawing/2014/main" id="{C1BB4A13-EC04-8698-6C5E-1A5831989864}"/>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27CACB94-0449-F235-2C00-97AD1F2B4D0A}"/>
              </a:ext>
            </a:extLst>
          </p:cNvPr>
          <p:cNvSpPr txBox="1">
            <a:spLocks noGrp="1"/>
          </p:cNvSpPr>
          <p:nvPr>
            <p:ph type="dt" sz="half" idx="7"/>
          </p:nvPr>
        </p:nvSpPr>
        <p:spPr/>
        <p:txBody>
          <a:bodyPr/>
          <a:lstStyle>
            <a:lvl1pPr>
              <a:defRPr/>
            </a:lvl1pPr>
          </a:lstStyle>
          <a:p>
            <a:pPr lvl="0"/>
            <a:fld id="{60ADEC76-F14A-46E0-A010-5781983FC61D}" type="datetime1">
              <a:rPr lang="da-DK"/>
              <a:pPr lvl="0"/>
              <a:t>22-09-2024</a:t>
            </a:fld>
            <a:endParaRPr lang="da-DK"/>
          </a:p>
        </p:txBody>
      </p:sp>
      <p:sp>
        <p:nvSpPr>
          <p:cNvPr id="6" name="Pladsholder til sidefod 5">
            <a:extLst>
              <a:ext uri="{FF2B5EF4-FFF2-40B4-BE49-F238E27FC236}">
                <a16:creationId xmlns:a16="http://schemas.microsoft.com/office/drawing/2014/main" id="{364AAE79-F860-66BC-0BF0-091F813A30C5}"/>
              </a:ext>
            </a:extLst>
          </p:cNvPr>
          <p:cNvSpPr txBox="1">
            <a:spLocks noGrp="1"/>
          </p:cNvSpPr>
          <p:nvPr>
            <p:ph type="ftr" sz="quarter" idx="9"/>
          </p:nvPr>
        </p:nvSpPr>
        <p:spPr/>
        <p:txBody>
          <a:bodyPr/>
          <a:lstStyle>
            <a:lvl1pPr>
              <a:defRPr/>
            </a:lvl1pPr>
          </a:lstStyle>
          <a:p>
            <a:pPr lvl="0"/>
            <a:endParaRPr lang="da-DK"/>
          </a:p>
        </p:txBody>
      </p:sp>
      <p:sp>
        <p:nvSpPr>
          <p:cNvPr id="7" name="Pladsholder til slidenummer 6">
            <a:extLst>
              <a:ext uri="{FF2B5EF4-FFF2-40B4-BE49-F238E27FC236}">
                <a16:creationId xmlns:a16="http://schemas.microsoft.com/office/drawing/2014/main" id="{CDF07054-FA7C-856B-3DF4-C2218343C310}"/>
              </a:ext>
            </a:extLst>
          </p:cNvPr>
          <p:cNvSpPr txBox="1">
            <a:spLocks noGrp="1"/>
          </p:cNvSpPr>
          <p:nvPr>
            <p:ph type="sldNum" sz="quarter" idx="8"/>
          </p:nvPr>
        </p:nvSpPr>
        <p:spPr/>
        <p:txBody>
          <a:bodyPr/>
          <a:lstStyle>
            <a:lvl1pPr>
              <a:defRPr/>
            </a:lvl1pPr>
          </a:lstStyle>
          <a:p>
            <a:pPr lvl="0"/>
            <a:fld id="{A9F65B1C-4E82-4641-AEF8-EEAA9F17F3AF}" type="slidenum">
              <a:t>‹nr.›</a:t>
            </a:fld>
            <a:endParaRPr lang="da-DK"/>
          </a:p>
        </p:txBody>
      </p:sp>
    </p:spTree>
    <p:extLst>
      <p:ext uri="{BB962C8B-B14F-4D97-AF65-F5344CB8AC3E}">
        <p14:creationId xmlns:p14="http://schemas.microsoft.com/office/powerpoint/2010/main" val="2628577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93EC7F77-8342-5C38-563E-BF0EA143DADB}"/>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da-DK"/>
              <a:t>Klik for at redigere titeltypografien i masteren</a:t>
            </a:r>
          </a:p>
        </p:txBody>
      </p:sp>
      <p:sp>
        <p:nvSpPr>
          <p:cNvPr id="3" name="Pladsholder til tekst 2">
            <a:extLst>
              <a:ext uri="{FF2B5EF4-FFF2-40B4-BE49-F238E27FC236}">
                <a16:creationId xmlns:a16="http://schemas.microsoft.com/office/drawing/2014/main" id="{C96A5A26-B2B0-91FC-EA9B-43BECD58862F}"/>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464FEA71-7BFD-2BD4-9E75-A21A3D502EF9}"/>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da-DK" sz="1200" b="0" i="0" u="none" strike="noStrike" kern="1200" cap="none" spc="0" baseline="0">
                <a:solidFill>
                  <a:srgbClr val="898989"/>
                </a:solidFill>
                <a:uFillTx/>
                <a:latin typeface="Calibri"/>
              </a:defRPr>
            </a:lvl1pPr>
          </a:lstStyle>
          <a:p>
            <a:pPr lvl="0"/>
            <a:fld id="{CA76A9EE-A946-4FC6-987F-8B08E952C5B1}" type="datetime1">
              <a:rPr lang="da-DK"/>
              <a:pPr lvl="0"/>
              <a:t>22-09-2024</a:t>
            </a:fld>
            <a:endParaRPr lang="da-DK"/>
          </a:p>
        </p:txBody>
      </p:sp>
      <p:sp>
        <p:nvSpPr>
          <p:cNvPr id="5" name="Pladsholder til sidefod 4">
            <a:extLst>
              <a:ext uri="{FF2B5EF4-FFF2-40B4-BE49-F238E27FC236}">
                <a16:creationId xmlns:a16="http://schemas.microsoft.com/office/drawing/2014/main" id="{6C75920F-4853-9EB1-7EC5-C4D1DB88769E}"/>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da-DK" sz="1200" b="0" i="0" u="none" strike="noStrike" kern="1200" cap="none" spc="0" baseline="0">
                <a:solidFill>
                  <a:srgbClr val="898989"/>
                </a:solidFill>
                <a:uFillTx/>
                <a:latin typeface="Calibri"/>
              </a:defRPr>
            </a:lvl1pPr>
          </a:lstStyle>
          <a:p>
            <a:pPr lvl="0"/>
            <a:endParaRPr lang="da-DK"/>
          </a:p>
        </p:txBody>
      </p:sp>
      <p:sp>
        <p:nvSpPr>
          <p:cNvPr id="6" name="Pladsholder til slidenummer 5">
            <a:extLst>
              <a:ext uri="{FF2B5EF4-FFF2-40B4-BE49-F238E27FC236}">
                <a16:creationId xmlns:a16="http://schemas.microsoft.com/office/drawing/2014/main" id="{E8FD8558-13AC-F406-66F1-2BAD94434402}"/>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da-DK" sz="1200" b="0" i="0" u="none" strike="noStrike" kern="1200" cap="none" spc="0" baseline="0">
                <a:solidFill>
                  <a:srgbClr val="898989"/>
                </a:solidFill>
                <a:uFillTx/>
                <a:latin typeface="Calibri"/>
              </a:defRPr>
            </a:lvl1pPr>
          </a:lstStyle>
          <a:p>
            <a:pPr lvl="0"/>
            <a:fld id="{3EFD7F56-2FB5-4BC0-AA5E-BF979270A3E1}" type="slidenum">
              <a:t>‹nr.›</a:t>
            </a:fld>
            <a:endParaRPr lang="da-D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tabLst/>
        <a:defRPr lang="da-DK" sz="4400" b="0" i="0" u="none" strike="noStrike" kern="1200" cap="none" spc="0" baseline="0">
          <a:solidFill>
            <a:srgbClr val="000000"/>
          </a:solidFill>
          <a:uFillTx/>
          <a:latin typeface="Calibri Light"/>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da-DK"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da-DK"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da-DK"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da-DK"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da-DK"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patientforeningen.dk/CustomerData/Files/Folders/5-nyheder/163_pf-2023-09-19-udgave-16-om-patientjournalerne.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DF1999-9465-164C-674E-ED7756C63902}"/>
              </a:ext>
            </a:extLst>
          </p:cNvPr>
          <p:cNvSpPr txBox="1">
            <a:spLocks noGrp="1"/>
          </p:cNvSpPr>
          <p:nvPr>
            <p:ph type="ctrTitle"/>
          </p:nvPr>
        </p:nvSpPr>
        <p:spPr/>
        <p:txBody>
          <a:bodyPr/>
          <a:lstStyle/>
          <a:p>
            <a:pPr lvl="0"/>
            <a:r>
              <a:rPr lang="da-DK"/>
              <a:t>.</a:t>
            </a:r>
          </a:p>
        </p:txBody>
      </p:sp>
      <p:sp>
        <p:nvSpPr>
          <p:cNvPr id="3" name="Undertitel 2">
            <a:extLst>
              <a:ext uri="{FF2B5EF4-FFF2-40B4-BE49-F238E27FC236}">
                <a16:creationId xmlns:a16="http://schemas.microsoft.com/office/drawing/2014/main" id="{5566AE9C-3DBE-9944-ED0C-E94B7BD31514}"/>
              </a:ext>
            </a:extLst>
          </p:cNvPr>
          <p:cNvSpPr txBox="1">
            <a:spLocks noGrp="1"/>
          </p:cNvSpPr>
          <p:nvPr>
            <p:ph type="subTitle" idx="1"/>
          </p:nvPr>
        </p:nvSpPr>
        <p:spPr/>
        <p:txBody>
          <a:bodyPr/>
          <a:lstStyle/>
          <a:p>
            <a:pPr lvl="0"/>
            <a:r>
              <a:rPr lang="da-DK" b="1" dirty="0">
                <a:latin typeface="Times New Roman" panose="02020603050405020304" pitchFamily="18" charset="0"/>
                <a:cs typeface="Times New Roman" panose="02020603050405020304" pitchFamily="18" charset="0"/>
              </a:rPr>
              <a:t>Patientforeningens foretræde for </a:t>
            </a:r>
          </a:p>
          <a:p>
            <a:pPr lvl="0"/>
            <a:r>
              <a:rPr lang="da-DK" b="1" dirty="0">
                <a:latin typeface="Times New Roman" panose="02020603050405020304" pitchFamily="18" charset="0"/>
                <a:cs typeface="Times New Roman" panose="02020603050405020304" pitchFamily="18" charset="0"/>
              </a:rPr>
              <a:t>Folketingets Sundhedsudvalg</a:t>
            </a:r>
          </a:p>
          <a:p>
            <a:pPr lvl="0"/>
            <a:r>
              <a:rPr lang="da-DK" b="1" dirty="0">
                <a:latin typeface="Times New Roman" panose="02020603050405020304" pitchFamily="18" charset="0"/>
                <a:cs typeface="Times New Roman" panose="02020603050405020304" pitchFamily="18" charset="0"/>
              </a:rPr>
              <a:t>Torsdag den 19. september 2024 kl. 15.00</a:t>
            </a:r>
          </a:p>
        </p:txBody>
      </p:sp>
      <p:pic>
        <p:nvPicPr>
          <p:cNvPr id="4" name="Picture 2" descr="Ingen tilgængelig billedbeskrivelse.">
            <a:extLst>
              <a:ext uri="{FF2B5EF4-FFF2-40B4-BE49-F238E27FC236}">
                <a16:creationId xmlns:a16="http://schemas.microsoft.com/office/drawing/2014/main" id="{9E727007-8298-C637-444E-6ED13EE40B53}"/>
              </a:ext>
            </a:extLst>
          </p:cNvPr>
          <p:cNvPicPr>
            <a:picLocks noChangeAspect="1"/>
          </p:cNvPicPr>
          <p:nvPr/>
        </p:nvPicPr>
        <p:blipFill>
          <a:blip r:embed="rId2"/>
          <a:srcRect/>
          <a:stretch>
            <a:fillRect/>
          </a:stretch>
        </p:blipFill>
        <p:spPr>
          <a:xfrm>
            <a:off x="4544485" y="1068384"/>
            <a:ext cx="2762246" cy="2533646"/>
          </a:xfrm>
          <a:prstGeom prst="rect">
            <a:avLst/>
          </a:prstGeom>
          <a:noFill/>
          <a:ln cap="flat">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65E61C-6211-27D0-BCC0-1A071828725A}"/>
              </a:ext>
            </a:extLst>
          </p:cNvPr>
          <p:cNvSpPr txBox="1">
            <a:spLocks noGrp="1"/>
          </p:cNvSpPr>
          <p:nvPr>
            <p:ph type="title"/>
          </p:nvPr>
        </p:nvSpPr>
        <p:spPr/>
        <p:txBody>
          <a:bodyPr/>
          <a:lstStyle/>
          <a:p>
            <a:pPr lvl="0"/>
            <a:r>
              <a:rPr lang="da-DK" b="1" dirty="0">
                <a:latin typeface="Times New Roman" panose="02020603050405020304" pitchFamily="18" charset="0"/>
                <a:cs typeface="Times New Roman" panose="02020603050405020304" pitchFamily="18" charset="0"/>
              </a:rPr>
              <a:t>Konsekvenser af fejlbehæftede journaler</a:t>
            </a:r>
          </a:p>
        </p:txBody>
      </p:sp>
      <p:sp>
        <p:nvSpPr>
          <p:cNvPr id="3" name="Pladsholder til indhold 2">
            <a:extLst>
              <a:ext uri="{FF2B5EF4-FFF2-40B4-BE49-F238E27FC236}">
                <a16:creationId xmlns:a16="http://schemas.microsoft.com/office/drawing/2014/main" id="{435C3774-674C-F318-1B43-FAF0748216AA}"/>
              </a:ext>
            </a:extLst>
          </p:cNvPr>
          <p:cNvSpPr txBox="1">
            <a:spLocks noGrp="1"/>
          </p:cNvSpPr>
          <p:nvPr>
            <p:ph idx="1"/>
          </p:nvPr>
        </p:nvSpPr>
        <p:spPr/>
        <p:txBody>
          <a:bodyPr/>
          <a:lstStyle/>
          <a:p>
            <a:pPr marL="0" lvl="0" indent="0">
              <a:buNone/>
            </a:pPr>
            <a:r>
              <a:rPr lang="da-DK" dirty="0">
                <a:latin typeface="Times New Roman" panose="02020603050405020304" pitchFamily="18" charset="0"/>
                <a:cs typeface="Times New Roman" panose="02020603050405020304" pitchFamily="18" charset="0"/>
              </a:rPr>
              <a:t>Konsekvenser for</a:t>
            </a:r>
            <a:r>
              <a:rPr lang="da-DK" b="1" dirty="0">
                <a:latin typeface="Times New Roman" panose="02020603050405020304" pitchFamily="18" charset="0"/>
                <a:cs typeface="Times New Roman" panose="02020603050405020304" pitchFamily="18" charset="0"/>
              </a:rPr>
              <a:t> samfundet</a:t>
            </a:r>
            <a:r>
              <a:rPr lang="da-DK" dirty="0">
                <a:latin typeface="Times New Roman" panose="02020603050405020304" pitchFamily="18" charset="0"/>
                <a:cs typeface="Times New Roman" panose="02020603050405020304" pitchFamily="18" charset="0"/>
              </a:rPr>
              <a:t>:</a:t>
            </a:r>
          </a:p>
          <a:p>
            <a:pPr lvl="0">
              <a:buChar char="-"/>
            </a:pPr>
            <a:r>
              <a:rPr lang="da-DK" dirty="0">
                <a:latin typeface="Times New Roman" panose="02020603050405020304" pitchFamily="18" charset="0"/>
                <a:cs typeface="Times New Roman" panose="02020603050405020304" pitchFamily="18" charset="0"/>
              </a:rPr>
              <a:t>Patienterne hæmmes i at komme tilbage til en normaltilstand</a:t>
            </a:r>
          </a:p>
          <a:p>
            <a:pPr lvl="0">
              <a:buChar char="-"/>
            </a:pPr>
            <a:r>
              <a:rPr lang="da-DK" dirty="0">
                <a:latin typeface="Times New Roman" panose="02020603050405020304" pitchFamily="18" charset="0"/>
                <a:cs typeface="Times New Roman" panose="02020603050405020304" pitchFamily="18" charset="0"/>
              </a:rPr>
              <a:t>Mindre arbejdskraft </a:t>
            </a:r>
          </a:p>
          <a:p>
            <a:pPr lvl="0">
              <a:buChar char="-"/>
            </a:pPr>
            <a:r>
              <a:rPr lang="da-DK" dirty="0">
                <a:latin typeface="Times New Roman" panose="02020603050405020304" pitchFamily="18" charset="0"/>
                <a:cs typeface="Times New Roman" panose="02020603050405020304" pitchFamily="18" charset="0"/>
              </a:rPr>
              <a:t>Patienternes manglende og lette patientkontrol af journaler og afregningen giver muligheder for betydelige unøjagtigheder i honoreringen – netop det problem, som Rigsrevisionen påpeger</a:t>
            </a:r>
          </a:p>
          <a:p>
            <a:pPr lvl="0">
              <a:buChar char="-"/>
            </a:pPr>
            <a:r>
              <a:rPr lang="da-DK" dirty="0">
                <a:latin typeface="Times New Roman" panose="02020603050405020304" pitchFamily="18" charset="0"/>
                <a:cs typeface="Times New Roman" panose="02020603050405020304" pitchFamily="18" charset="0"/>
              </a:rPr>
              <a:t>For store udgifter til samfundets sundhedssystem</a:t>
            </a:r>
          </a:p>
          <a:p>
            <a:pPr marL="0" lvl="0" indent="0">
              <a:buNone/>
            </a:pPr>
            <a:endParaRPr lang="da-DK"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14">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AED3AB-D1EE-F4C0-FC87-1918CC41B1ED}"/>
              </a:ext>
            </a:extLst>
          </p:cNvPr>
          <p:cNvSpPr txBox="1">
            <a:spLocks noGrp="1"/>
          </p:cNvSpPr>
          <p:nvPr>
            <p:ph type="title"/>
          </p:nvPr>
        </p:nvSpPr>
        <p:spPr/>
        <p:txBody>
          <a:bodyPr/>
          <a:lstStyle/>
          <a:p>
            <a:pPr lvl="0"/>
            <a:r>
              <a:rPr lang="da-DK" b="1" dirty="0">
                <a:latin typeface="Times New Roman" panose="02020603050405020304" pitchFamily="18" charset="0"/>
                <a:cs typeface="Times New Roman" panose="02020603050405020304" pitchFamily="18" charset="0"/>
              </a:rPr>
              <a:t>En patientsag som eksempel</a:t>
            </a:r>
          </a:p>
        </p:txBody>
      </p:sp>
      <p:sp>
        <p:nvSpPr>
          <p:cNvPr id="3" name="Pladsholder til indhold 2">
            <a:extLst>
              <a:ext uri="{FF2B5EF4-FFF2-40B4-BE49-F238E27FC236}">
                <a16:creationId xmlns:a16="http://schemas.microsoft.com/office/drawing/2014/main" id="{E04B958B-6495-8EE7-55AD-C50F49DB002B}"/>
              </a:ext>
            </a:extLst>
          </p:cNvPr>
          <p:cNvSpPr txBox="1">
            <a:spLocks noGrp="1"/>
          </p:cNvSpPr>
          <p:nvPr>
            <p:ph idx="1"/>
          </p:nvPr>
        </p:nvSpPr>
        <p:spPr/>
        <p:txBody>
          <a:bodyPr>
            <a:normAutofit fontScale="92500"/>
          </a:bodyPr>
          <a:lstStyle/>
          <a:p>
            <a:pPr lvl="0">
              <a:lnSpc>
                <a:spcPct val="70000"/>
              </a:lnSpc>
            </a:pPr>
            <a:r>
              <a:rPr lang="da-DK" dirty="0">
                <a:latin typeface="Times New Roman" panose="02020603050405020304" pitchFamily="18" charset="0"/>
                <a:cs typeface="Times New Roman" panose="02020603050405020304" pitchFamily="18" charset="0"/>
              </a:rPr>
              <a:t>Journalen skrives bevidst misvisende – Patientforeningen mener det er dokumentfalsk</a:t>
            </a:r>
          </a:p>
          <a:p>
            <a:pPr lvl="0">
              <a:lnSpc>
                <a:spcPct val="70000"/>
              </a:lnSpc>
            </a:pPr>
            <a:r>
              <a:rPr lang="da-DK" dirty="0">
                <a:latin typeface="Times New Roman" panose="02020603050405020304" pitchFamily="18" charset="0"/>
                <a:cs typeface="Times New Roman" panose="02020603050405020304" pitchFamily="18" charset="0"/>
              </a:rPr>
              <a:t>Journalen stemmer slet ikke med båndoptagelse</a:t>
            </a:r>
          </a:p>
          <a:p>
            <a:pPr lvl="0">
              <a:lnSpc>
                <a:spcPct val="70000"/>
              </a:lnSpc>
            </a:pPr>
            <a:r>
              <a:rPr lang="da-DK" dirty="0">
                <a:latin typeface="Times New Roman" panose="02020603050405020304" pitchFamily="18" charset="0"/>
                <a:cs typeface="Times New Roman" panose="02020603050405020304" pitchFamily="18" charset="0"/>
              </a:rPr>
              <a:t>Vidne viser sig ikke at understøtte journalen</a:t>
            </a:r>
          </a:p>
          <a:p>
            <a:pPr lvl="0">
              <a:lnSpc>
                <a:spcPct val="70000"/>
              </a:lnSpc>
            </a:pPr>
            <a:r>
              <a:rPr lang="da-DK" dirty="0">
                <a:latin typeface="Times New Roman" panose="02020603050405020304" pitchFamily="18" charset="0"/>
                <a:cs typeface="Times New Roman" panose="02020603050405020304" pitchFamily="18" charset="0"/>
              </a:rPr>
              <a:t>Klage til afdelingen afvises</a:t>
            </a:r>
          </a:p>
          <a:p>
            <a:pPr lvl="0">
              <a:lnSpc>
                <a:spcPct val="70000"/>
              </a:lnSpc>
            </a:pPr>
            <a:r>
              <a:rPr lang="da-DK" dirty="0">
                <a:latin typeface="Times New Roman" panose="02020603050405020304" pitchFamily="18" charset="0"/>
                <a:cs typeface="Times New Roman" panose="02020603050405020304" pitchFamily="18" charset="0"/>
              </a:rPr>
              <a:t>Politianmeldelse afvises</a:t>
            </a:r>
          </a:p>
          <a:p>
            <a:pPr lvl="0">
              <a:lnSpc>
                <a:spcPct val="70000"/>
              </a:lnSpc>
            </a:pPr>
            <a:r>
              <a:rPr lang="da-DK" dirty="0">
                <a:latin typeface="Times New Roman" panose="02020603050405020304" pitchFamily="18" charset="0"/>
                <a:cs typeface="Times New Roman" panose="02020603050405020304" pitchFamily="18" charset="0"/>
              </a:rPr>
              <a:t>Klage over politiet afgørelse afvises</a:t>
            </a:r>
          </a:p>
          <a:p>
            <a:pPr lvl="0">
              <a:lnSpc>
                <a:spcPct val="70000"/>
              </a:lnSpc>
            </a:pPr>
            <a:r>
              <a:rPr lang="da-DK" dirty="0">
                <a:latin typeface="Times New Roman" panose="02020603050405020304" pitchFamily="18" charset="0"/>
                <a:cs typeface="Times New Roman" panose="02020603050405020304" pitchFamily="18" charset="0"/>
              </a:rPr>
              <a:t>Patienten får ikke den ønskede behandling til tiden med tandskader til følge </a:t>
            </a:r>
          </a:p>
          <a:p>
            <a:pPr lvl="0">
              <a:lnSpc>
                <a:spcPct val="70000"/>
              </a:lnSpc>
            </a:pPr>
            <a:r>
              <a:rPr lang="da-DK" dirty="0">
                <a:latin typeface="Times New Roman" panose="02020603050405020304" pitchFamily="18" charset="0"/>
                <a:cs typeface="Times New Roman" panose="02020603050405020304" pitchFamily="18" charset="0"/>
              </a:rPr>
              <a:t>Patienten klager til styrelsen for Patientklager. På grund af fejl genoptages sagen, og nu opdeles den i så mange sager, at overskueligheden er væk.</a:t>
            </a:r>
          </a:p>
          <a:p>
            <a:pPr lvl="0">
              <a:lnSpc>
                <a:spcPct val="70000"/>
              </a:lnSpc>
            </a:pPr>
            <a:r>
              <a:rPr lang="da-DK" dirty="0">
                <a:latin typeface="Times New Roman" panose="02020603050405020304" pitchFamily="18" charset="0"/>
                <a:cs typeface="Times New Roman" panose="02020603050405020304" pitchFamily="18" charset="0"/>
              </a:rPr>
              <a:t>Et sådant forløb har indtil nu foreløbigt taget mere end tre år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C36017-30A6-ECC8-9933-7654551FF1CA}"/>
              </a:ext>
            </a:extLst>
          </p:cNvPr>
          <p:cNvSpPr>
            <a:spLocks noGrp="1"/>
          </p:cNvSpPr>
          <p:nvPr>
            <p:ph type="title"/>
          </p:nvPr>
        </p:nvSpPr>
        <p:spPr/>
        <p:txBody>
          <a:bodyPr/>
          <a:lstStyle/>
          <a:p>
            <a:r>
              <a:rPr lang="da-DK" b="1" dirty="0">
                <a:latin typeface="Times New Roman" panose="02020603050405020304" pitchFamily="18" charset="0"/>
                <a:cs typeface="Times New Roman" panose="02020603050405020304" pitchFamily="18" charset="0"/>
              </a:rPr>
              <a:t>En anden patientsag</a:t>
            </a:r>
            <a:endParaRPr lang="en-GB" b="1" dirty="0">
              <a:latin typeface="Times New Roman" panose="02020603050405020304" pitchFamily="18" charset="0"/>
              <a:cs typeface="Times New Roman" panose="02020603050405020304" pitchFamily="18" charset="0"/>
            </a:endParaRPr>
          </a:p>
        </p:txBody>
      </p:sp>
      <p:sp>
        <p:nvSpPr>
          <p:cNvPr id="3" name="Pladsholder til indhold 2">
            <a:extLst>
              <a:ext uri="{FF2B5EF4-FFF2-40B4-BE49-F238E27FC236}">
                <a16:creationId xmlns:a16="http://schemas.microsoft.com/office/drawing/2014/main" id="{620FB4E0-4ED1-F9A2-19B6-E3521BCD878E}"/>
              </a:ext>
            </a:extLst>
          </p:cNvPr>
          <p:cNvSpPr>
            <a:spLocks noGrp="1"/>
          </p:cNvSpPr>
          <p:nvPr>
            <p:ph idx="1"/>
          </p:nvPr>
        </p:nvSpPr>
        <p:spPr/>
        <p:txBody>
          <a:bodyPr>
            <a:normAutofit fontScale="92500"/>
          </a:bodyPr>
          <a:lstStyle/>
          <a:p>
            <a:pPr marL="0" indent="0">
              <a:buNone/>
            </a:pPr>
            <a:r>
              <a:rPr lang="da-DK" dirty="0">
                <a:latin typeface="Times New Roman" panose="02020603050405020304" pitchFamily="18" charset="0"/>
                <a:cs typeface="Times New Roman" panose="02020603050405020304" pitchFamily="18" charset="0"/>
              </a:rPr>
              <a:t>Administrativ frihedsberøvelse af en patient</a:t>
            </a:r>
          </a:p>
          <a:p>
            <a:pPr>
              <a:buFontTx/>
              <a:buChar char="-"/>
            </a:pPr>
            <a:r>
              <a:rPr lang="da-DK" dirty="0">
                <a:latin typeface="Times New Roman" panose="02020603050405020304" pitchFamily="18" charset="0"/>
                <a:cs typeface="Times New Roman" panose="02020603050405020304" pitchFamily="18" charset="0"/>
              </a:rPr>
              <a:t>Kommunen afviser af indbringe sagen efter grundlovens § 71-bestemmelser</a:t>
            </a:r>
          </a:p>
          <a:p>
            <a:pPr>
              <a:buFontTx/>
              <a:buChar char="-"/>
            </a:pPr>
            <a:r>
              <a:rPr lang="da-DK" dirty="0">
                <a:latin typeface="Times New Roman" panose="02020603050405020304" pitchFamily="18" charset="0"/>
                <a:cs typeface="Times New Roman" panose="02020603050405020304" pitchFamily="18" charset="0"/>
              </a:rPr>
              <a:t>Politiet afviser</a:t>
            </a:r>
          </a:p>
          <a:p>
            <a:pPr>
              <a:buFontTx/>
              <a:buChar char="-"/>
            </a:pPr>
            <a:r>
              <a:rPr lang="da-DK" dirty="0">
                <a:latin typeface="Times New Roman" panose="02020603050405020304" pitchFamily="18" charset="0"/>
                <a:cs typeface="Times New Roman" panose="02020603050405020304" pitchFamily="18" charset="0"/>
              </a:rPr>
              <a:t>Klagen over politiets afgørelse afvises</a:t>
            </a:r>
          </a:p>
          <a:p>
            <a:pPr>
              <a:buFontTx/>
              <a:buChar char="-"/>
            </a:pPr>
            <a:r>
              <a:rPr lang="da-DK" dirty="0">
                <a:latin typeface="Times New Roman" panose="02020603050405020304" pitchFamily="18" charset="0"/>
                <a:cs typeface="Times New Roman" panose="02020603050405020304" pitchFamily="18" charset="0"/>
              </a:rPr>
              <a:t>Retten afviser</a:t>
            </a:r>
          </a:p>
          <a:p>
            <a:pPr>
              <a:buFontTx/>
              <a:buChar char="-"/>
            </a:pPr>
            <a:r>
              <a:rPr lang="da-DK" dirty="0">
                <a:latin typeface="Times New Roman" panose="02020603050405020304" pitchFamily="18" charset="0"/>
                <a:cs typeface="Times New Roman" panose="02020603050405020304" pitchFamily="18" charset="0"/>
              </a:rPr>
              <a:t>Justitsministeren afviser</a:t>
            </a:r>
          </a:p>
          <a:p>
            <a:pPr>
              <a:buFontTx/>
              <a:buChar char="-"/>
            </a:pPr>
            <a:r>
              <a:rPr lang="da-DK" dirty="0">
                <a:latin typeface="Times New Roman" panose="02020603050405020304" pitchFamily="18" charset="0"/>
                <a:cs typeface="Times New Roman" panose="02020603050405020304" pitchFamily="18" charset="0"/>
              </a:rPr>
              <a:t>Folketingets § 71-udvalg afviser</a:t>
            </a:r>
          </a:p>
          <a:p>
            <a:pPr>
              <a:buFontTx/>
              <a:buChar char="-"/>
            </a:pPr>
            <a:r>
              <a:rPr lang="da-DK" dirty="0">
                <a:latin typeface="Times New Roman" panose="02020603050405020304" pitchFamily="18" charset="0"/>
                <a:cs typeface="Times New Roman" panose="02020603050405020304" pitchFamily="18" charset="0"/>
              </a:rPr>
              <a:t>Folketingets formand afviser</a:t>
            </a:r>
          </a:p>
          <a:p>
            <a:pPr>
              <a:buFontTx/>
              <a:buChar char="-"/>
            </a:pPr>
            <a:r>
              <a:rPr lang="da-DK" dirty="0">
                <a:latin typeface="Times New Roman" panose="02020603050405020304" pitchFamily="18" charset="0"/>
                <a:cs typeface="Times New Roman" panose="02020603050405020304" pitchFamily="18" charset="0"/>
              </a:rPr>
              <a:t>Nu sendt til FN’s Handicapkomite</a:t>
            </a:r>
          </a:p>
          <a:p>
            <a:endParaRPr lang="en-GB" dirty="0"/>
          </a:p>
        </p:txBody>
      </p:sp>
    </p:spTree>
    <p:extLst>
      <p:ext uri="{BB962C8B-B14F-4D97-AF65-F5344CB8AC3E}">
        <p14:creationId xmlns:p14="http://schemas.microsoft.com/office/powerpoint/2010/main" val="3642607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name="Slide9">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D36733-2BD7-4F45-915A-61C84F57D115}"/>
              </a:ext>
            </a:extLst>
          </p:cNvPr>
          <p:cNvSpPr txBox="1">
            <a:spLocks noGrp="1"/>
          </p:cNvSpPr>
          <p:nvPr>
            <p:ph type="title"/>
          </p:nvPr>
        </p:nvSpPr>
        <p:spPr/>
        <p:txBody>
          <a:bodyPr/>
          <a:lstStyle/>
          <a:p>
            <a:pPr lvl="0"/>
            <a:r>
              <a:rPr lang="da-DK" b="1" dirty="0">
                <a:latin typeface="Times New Roman" panose="02020603050405020304" pitchFamily="18" charset="0"/>
                <a:cs typeface="Times New Roman" panose="02020603050405020304" pitchFamily="18" charset="0"/>
              </a:rPr>
              <a:t>En læge fortæller om patientskrivning 1</a:t>
            </a:r>
          </a:p>
        </p:txBody>
      </p:sp>
      <p:sp>
        <p:nvSpPr>
          <p:cNvPr id="3" name="Pladsholder til indhold 2">
            <a:extLst>
              <a:ext uri="{FF2B5EF4-FFF2-40B4-BE49-F238E27FC236}">
                <a16:creationId xmlns:a16="http://schemas.microsoft.com/office/drawing/2014/main" id="{B361ECED-F72A-AE23-3E79-024BF8B17B4D}"/>
              </a:ext>
            </a:extLst>
          </p:cNvPr>
          <p:cNvSpPr txBox="1">
            <a:spLocks noGrp="1"/>
          </p:cNvSpPr>
          <p:nvPr>
            <p:ph idx="1"/>
          </p:nvPr>
        </p:nvSpPr>
        <p:spPr/>
        <p:txBody>
          <a:bodyPr/>
          <a:lstStyle/>
          <a:p>
            <a:pPr marL="0" lvl="0" indent="0">
              <a:lnSpc>
                <a:spcPct val="80000"/>
              </a:lnSpc>
              <a:buNone/>
            </a:pPr>
            <a:r>
              <a:rPr lang="da-DK" sz="2600" dirty="0">
                <a:latin typeface="Times New Roman" panose="02020603050405020304" pitchFamily="18" charset="0"/>
                <a:cs typeface="Times New Roman" panose="02020603050405020304" pitchFamily="18" charset="0"/>
              </a:rPr>
              <a:t>En læge kommer med denne forklaring omkring journalskrivning ved Retten i Aarhus:</a:t>
            </a:r>
          </a:p>
          <a:p>
            <a:pPr marL="0" lvl="0" indent="0">
              <a:lnSpc>
                <a:spcPct val="80000"/>
              </a:lnSpc>
              <a:buNone/>
            </a:pPr>
            <a:r>
              <a:rPr lang="da-DK" sz="700" dirty="0">
                <a:latin typeface="Times New Roman" panose="02020603050405020304" pitchFamily="18" charset="0"/>
                <a:cs typeface="Times New Roman" panose="02020603050405020304" pitchFamily="18" charset="0"/>
              </a:rPr>
              <a:t>Dom afsagt den 23. december 2022 – Retten i Aarhus – nr. 15-8244/2022</a:t>
            </a:r>
          </a:p>
          <a:p>
            <a:pPr marL="0" lvl="0" indent="0">
              <a:lnSpc>
                <a:spcPct val="80000"/>
              </a:lnSpc>
              <a:buNone/>
            </a:pPr>
            <a:endParaRPr lang="da-DK" sz="700" dirty="0">
              <a:latin typeface="Times New Roman" panose="02020603050405020304" pitchFamily="18" charset="0"/>
              <a:cs typeface="Times New Roman" panose="02020603050405020304" pitchFamily="18" charset="0"/>
            </a:endParaRPr>
          </a:p>
          <a:p>
            <a:pPr marL="0" lvl="0" indent="0">
              <a:lnSpc>
                <a:spcPct val="80000"/>
              </a:lnSpc>
              <a:buNone/>
            </a:pPr>
            <a:r>
              <a:rPr lang="da-DK" sz="1700" dirty="0">
                <a:latin typeface="Times New Roman" panose="02020603050405020304" pitchFamily="18" charset="0"/>
                <a:cs typeface="Times New Roman" panose="02020603050405020304" pitchFamily="18" charset="0"/>
              </a:rPr>
              <a:t>”Reglen er, at der i journalen skal stå, at der er givet informeret samtykke, men han har selv oplevet, at det ikke står i journalen hver gang. Han har ikke set det som et </a:t>
            </a:r>
            <a:r>
              <a:rPr lang="da-DK" sz="1700" dirty="0" err="1">
                <a:latin typeface="Times New Roman" panose="02020603050405020304" pitchFamily="18" charset="0"/>
                <a:cs typeface="Times New Roman" panose="02020603050405020304" pitchFamily="18" charset="0"/>
              </a:rPr>
              <a:t>dissin</a:t>
            </a:r>
            <a:r>
              <a:rPr lang="da-DK" sz="1700" dirty="0">
                <a:latin typeface="Times New Roman" panose="02020603050405020304" pitchFamily="18" charset="0"/>
                <a:cs typeface="Times New Roman" panose="02020603050405020304" pitchFamily="18" charset="0"/>
              </a:rPr>
              <a:t> til, at han så heller ikke skulle kunne indhente informeret samtykke. Der, at der ikke står noget, er ikke det samme, som at der ikke er indhentet samtykke.”…..” Den sidste rolle var, at han gik stuegang. Han var også nogle gange på operationsstuen. Han blev oplært, og i begyndelsen gik han med overlæger/speciallæger. Han fik en indføring i journalisering og hvilke undersøgelser, der var relevante. Han blev introduceret for klassiske eksempler. Han havde ikke en egentlig mentor, men der var flere læger, der prøvede at undervise de unge i, hvordan man skulle journalisere. Han fik mange gange at vide, at han skrev for lange notater. Alle de relevante ting skal med i journalnotatet. Alle indikationer og symptomer bliver ikke nødvendigvis skrevet ned. Nogle dage var han ”ene mand” på skadestuen, hvor han styrede showet. En dag, hvor der fx kommer mange ældre ind, der er faldet i glat vejr og har brækket lemmer, skal der være et flow, og i praksis når man ikke altid at journalisere alt. Til sidst journaliserer man så, når man er kommet igennem ”puklen”. Der har heller ikke altid stille og roligt i ambulatoriet, fordi der også kom sub-akutte patienter, ligesom der kunne være mange på stuegang. Han var grundig, og han kunne ikke altid nå alting til tiden. Han arbejde nogle gange 1-2 timer ekstra, og nogle gange skrev han først journalen dagen efter.” og videre:</a:t>
            </a:r>
          </a:p>
          <a:p>
            <a:pPr marL="0" lvl="0" indent="0">
              <a:lnSpc>
                <a:spcPct val="80000"/>
              </a:lnSpc>
              <a:buNone/>
            </a:pPr>
            <a:endParaRPr lang="da-DK" sz="17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name="Slide10">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BCD3A1-4932-43EA-7B5F-C185AD28EB84}"/>
              </a:ext>
            </a:extLst>
          </p:cNvPr>
          <p:cNvSpPr txBox="1">
            <a:spLocks noGrp="1"/>
          </p:cNvSpPr>
          <p:nvPr>
            <p:ph type="title"/>
          </p:nvPr>
        </p:nvSpPr>
        <p:spPr/>
        <p:txBody>
          <a:bodyPr/>
          <a:lstStyle/>
          <a:p>
            <a:pPr lvl="0"/>
            <a:r>
              <a:rPr lang="da-DK" b="1" dirty="0">
                <a:latin typeface="Times New Roman" panose="02020603050405020304" pitchFamily="18" charset="0"/>
                <a:cs typeface="Times New Roman" panose="02020603050405020304" pitchFamily="18" charset="0"/>
              </a:rPr>
              <a:t>En læge fortæller…..2</a:t>
            </a:r>
          </a:p>
        </p:txBody>
      </p:sp>
      <p:sp>
        <p:nvSpPr>
          <p:cNvPr id="3" name="Pladsholder til indhold 2">
            <a:extLst>
              <a:ext uri="{FF2B5EF4-FFF2-40B4-BE49-F238E27FC236}">
                <a16:creationId xmlns:a16="http://schemas.microsoft.com/office/drawing/2014/main" id="{BC1932EF-FCAA-98AF-9F7B-0948FE759CE4}"/>
              </a:ext>
            </a:extLst>
          </p:cNvPr>
          <p:cNvSpPr txBox="1">
            <a:spLocks noGrp="1"/>
          </p:cNvSpPr>
          <p:nvPr>
            <p:ph idx="1"/>
          </p:nvPr>
        </p:nvSpPr>
        <p:spPr/>
        <p:txBody>
          <a:bodyPr/>
          <a:lstStyle/>
          <a:p>
            <a:pPr marL="0" lvl="0" indent="0">
              <a:buNone/>
            </a:pPr>
            <a:r>
              <a:rPr lang="da-DK" dirty="0">
                <a:latin typeface="Times New Roman" panose="02020603050405020304" pitchFamily="18" charset="0"/>
                <a:cs typeface="Times New Roman" panose="02020603050405020304" pitchFamily="18" charset="0"/>
              </a:rPr>
              <a:t>”Journalføring er learning by </a:t>
            </a:r>
            <a:r>
              <a:rPr lang="da-DK" dirty="0" err="1">
                <a:latin typeface="Times New Roman" panose="02020603050405020304" pitchFamily="18" charset="0"/>
                <a:cs typeface="Times New Roman" panose="02020603050405020304" pitchFamily="18" charset="0"/>
              </a:rPr>
              <a:t>doing</a:t>
            </a:r>
            <a:r>
              <a:rPr lang="da-DK" dirty="0">
                <a:latin typeface="Times New Roman" panose="02020603050405020304" pitchFamily="18" charset="0"/>
                <a:cs typeface="Times New Roman" panose="02020603050405020304" pitchFamily="18" charset="0"/>
              </a:rPr>
              <a:t>. På studiet er der måske en dag vedrørende journalføring”.</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5CCD2C-BB48-2B89-0B20-AB76FED6CF7E}"/>
              </a:ext>
            </a:extLst>
          </p:cNvPr>
          <p:cNvSpPr txBox="1">
            <a:spLocks noGrp="1"/>
          </p:cNvSpPr>
          <p:nvPr>
            <p:ph type="title"/>
          </p:nvPr>
        </p:nvSpPr>
        <p:spPr/>
        <p:txBody>
          <a:bodyPr/>
          <a:lstStyle/>
          <a:p>
            <a:pPr lvl="0"/>
            <a:r>
              <a:rPr lang="da-DK" b="1" dirty="0">
                <a:latin typeface="Times New Roman" panose="02020603050405020304" pitchFamily="18" charset="0"/>
                <a:cs typeface="Times New Roman" panose="02020603050405020304" pitchFamily="18" charset="0"/>
              </a:rPr>
              <a:t>Patientforeningens ønsker 1</a:t>
            </a:r>
          </a:p>
        </p:txBody>
      </p:sp>
      <p:sp>
        <p:nvSpPr>
          <p:cNvPr id="3" name="Pladsholder til indhold 2">
            <a:extLst>
              <a:ext uri="{FF2B5EF4-FFF2-40B4-BE49-F238E27FC236}">
                <a16:creationId xmlns:a16="http://schemas.microsoft.com/office/drawing/2014/main" id="{359DC824-17E9-7F51-0F7B-051FA75E18E7}"/>
              </a:ext>
            </a:extLst>
          </p:cNvPr>
          <p:cNvSpPr txBox="1">
            <a:spLocks noGrp="1"/>
          </p:cNvSpPr>
          <p:nvPr>
            <p:ph idx="1"/>
          </p:nvPr>
        </p:nvSpPr>
        <p:spPr/>
        <p:txBody>
          <a:bodyPr>
            <a:noAutofit/>
          </a:bodyPr>
          <a:lstStyle/>
          <a:p>
            <a:pPr marL="0" lvl="0" indent="0">
              <a:buNone/>
            </a:pPr>
            <a:r>
              <a:rPr lang="da-DK" sz="1800" dirty="0">
                <a:latin typeface="Times New Roman" panose="02020603050405020304" pitchFamily="18" charset="0"/>
                <a:cs typeface="Times New Roman" panose="02020603050405020304" pitchFamily="18" charset="0"/>
              </a:rPr>
              <a:t>Patientforeningen arbejder for:</a:t>
            </a:r>
          </a:p>
          <a:p>
            <a:pPr marL="0" lvl="0" indent="0">
              <a:buNone/>
            </a:pPr>
            <a:r>
              <a:rPr lang="da-DK" sz="1800" dirty="0">
                <a:latin typeface="Times New Roman" panose="02020603050405020304" pitchFamily="18" charset="0"/>
                <a:cs typeface="Times New Roman" panose="02020603050405020304" pitchFamily="18" charset="0"/>
              </a:rPr>
              <a:t>Regering og Folketing bør igangsætte </a:t>
            </a:r>
            <a:r>
              <a:rPr lang="da-DK" sz="1800" b="1" dirty="0">
                <a:latin typeface="Times New Roman" panose="02020603050405020304" pitchFamily="18" charset="0"/>
                <a:cs typeface="Times New Roman" panose="02020603050405020304" pitchFamily="18" charset="0"/>
              </a:rPr>
              <a:t>en revision af journalsystemet </a:t>
            </a:r>
            <a:r>
              <a:rPr lang="da-DK" sz="1800" dirty="0">
                <a:latin typeface="Times New Roman" panose="02020603050405020304" pitchFamily="18" charset="0"/>
                <a:cs typeface="Times New Roman" panose="02020603050405020304" pitchFamily="18" charset="0"/>
              </a:rPr>
              <a:t>i Danmark med det formål at skabe overblik og sammenhæng for patienterne, de pårørende og de sundhedsprofessionelle. Dette bør være en del af sundhedsreformen.</a:t>
            </a:r>
          </a:p>
          <a:p>
            <a:pPr marL="0" lvl="0" indent="0">
              <a:buNone/>
            </a:pPr>
            <a:r>
              <a:rPr lang="da-DK" sz="1800" dirty="0">
                <a:latin typeface="Times New Roman" panose="02020603050405020304" pitchFamily="18" charset="0"/>
                <a:cs typeface="Times New Roman" panose="02020603050405020304" pitchFamily="18" charset="0"/>
              </a:rPr>
              <a:t>Patientforeningen ønsker </a:t>
            </a:r>
            <a:r>
              <a:rPr lang="da-DK" sz="1800" b="1" dirty="0">
                <a:latin typeface="Times New Roman" panose="02020603050405020304" pitchFamily="18" charset="0"/>
                <a:cs typeface="Times New Roman" panose="02020603050405020304" pitchFamily="18" charset="0"/>
              </a:rPr>
              <a:t>patienternes stilling styrket</a:t>
            </a:r>
            <a:r>
              <a:rPr lang="da-DK" sz="1800" dirty="0">
                <a:latin typeface="Times New Roman" panose="02020603050405020304" pitchFamily="18" charset="0"/>
                <a:cs typeface="Times New Roman" panose="02020603050405020304" pitchFamily="18" charset="0"/>
              </a:rPr>
              <a:t> i Bekendtgørelsen om autoriserede sundhedspersoners journaler.</a:t>
            </a:r>
          </a:p>
          <a:p>
            <a:pPr marL="0" lvl="0" indent="0">
              <a:buNone/>
            </a:pPr>
            <a:r>
              <a:rPr lang="da-DK" sz="1800" dirty="0">
                <a:latin typeface="Times New Roman" panose="02020603050405020304" pitchFamily="18" charset="0"/>
                <a:cs typeface="Times New Roman" panose="02020603050405020304" pitchFamily="18" charset="0"/>
              </a:rPr>
              <a:t>Patienterne bør efter hver </a:t>
            </a:r>
            <a:r>
              <a:rPr lang="da-DK" sz="1800" b="1" dirty="0">
                <a:latin typeface="Times New Roman" panose="02020603050405020304" pitchFamily="18" charset="0"/>
                <a:cs typeface="Times New Roman" panose="02020603050405020304" pitchFamily="18" charset="0"/>
              </a:rPr>
              <a:t>konsultation kvittere for behandlingen og beskrivelsen af sygdomsbeskrivelsen </a:t>
            </a:r>
            <a:r>
              <a:rPr lang="da-DK" sz="1800" dirty="0">
                <a:latin typeface="Times New Roman" panose="02020603050405020304" pitchFamily="18" charset="0"/>
                <a:cs typeface="Times New Roman" panose="02020603050405020304" pitchFamily="18" charset="0"/>
              </a:rPr>
              <a:t>i</a:t>
            </a:r>
            <a:r>
              <a:rPr lang="da-DK" sz="1800" b="1" dirty="0">
                <a:latin typeface="Times New Roman" panose="02020603050405020304" pitchFamily="18" charset="0"/>
                <a:cs typeface="Times New Roman" panose="02020603050405020304" pitchFamily="18" charset="0"/>
              </a:rPr>
              <a:t> </a:t>
            </a:r>
            <a:r>
              <a:rPr lang="da-DK" sz="1800" dirty="0">
                <a:latin typeface="Times New Roman" panose="02020603050405020304" pitchFamily="18" charset="0"/>
                <a:cs typeface="Times New Roman" panose="02020603050405020304" pitchFamily="18" charset="0"/>
              </a:rPr>
              <a:t>journalen (herved imødekommes Rigsrevisionens kritik af manglende kontrol fra marts 2023, (Se Alm. Del. SUU 129)</a:t>
            </a:r>
          </a:p>
          <a:p>
            <a:pPr marL="0" lvl="0" indent="0">
              <a:buNone/>
            </a:pPr>
            <a:r>
              <a:rPr lang="da-DK" sz="1800" dirty="0">
                <a:latin typeface="Times New Roman" panose="02020603050405020304" pitchFamily="18" charset="0"/>
                <a:cs typeface="Times New Roman" panose="02020603050405020304" pitchFamily="18" charset="0"/>
              </a:rPr>
              <a:t>Ved sammen lejlighed underskriver patienten, at de gennemførte samtaler og undersøgelser er gennemført, så </a:t>
            </a:r>
            <a:r>
              <a:rPr lang="da-DK" sz="1800" b="1" dirty="0">
                <a:latin typeface="Times New Roman" panose="02020603050405020304" pitchFamily="18" charset="0"/>
                <a:cs typeface="Times New Roman" panose="02020603050405020304" pitchFamily="18" charset="0"/>
              </a:rPr>
              <a:t>lægers snyd med honoreringen begrænses </a:t>
            </a:r>
            <a:r>
              <a:rPr lang="da-DK" sz="1800" dirty="0">
                <a:latin typeface="Times New Roman" panose="02020603050405020304" pitchFamily="18" charset="0"/>
                <a:cs typeface="Times New Roman" panose="02020603050405020304" pitchFamily="18" charset="0"/>
              </a:rPr>
              <a:t>væsentligt.</a:t>
            </a:r>
          </a:p>
          <a:p>
            <a:pPr marL="0" lvl="0" indent="0">
              <a:buNone/>
            </a:pPr>
            <a:r>
              <a:rPr lang="da-DK" sz="1800" dirty="0">
                <a:latin typeface="Times New Roman" panose="02020603050405020304" pitchFamily="18" charset="0"/>
                <a:cs typeface="Times New Roman" panose="02020603050405020304" pitchFamily="18" charset="0"/>
              </a:rPr>
              <a:t>Patientforeningen ønsker </a:t>
            </a:r>
            <a:r>
              <a:rPr lang="da-DK" sz="1800" b="1" dirty="0">
                <a:latin typeface="Times New Roman" panose="02020603050405020304" pitchFamily="18" charset="0"/>
                <a:cs typeface="Times New Roman" panose="02020603050405020304" pitchFamily="18" charset="0"/>
              </a:rPr>
              <a:t>ét sammenhængende journalsystem med maksimal hackerbeskyttelse</a:t>
            </a:r>
            <a:r>
              <a:rPr lang="da-DK" sz="1800" dirty="0">
                <a:latin typeface="Times New Roman" panose="02020603050405020304" pitchFamily="18" charset="0"/>
                <a:cs typeface="Times New Roman" panose="02020603050405020304" pitchFamily="18" charset="0"/>
              </a:rPr>
              <a:t>.</a:t>
            </a:r>
          </a:p>
          <a:p>
            <a:pPr marL="0" lvl="0" indent="0">
              <a:buNone/>
            </a:pPr>
            <a:r>
              <a:rPr lang="da-DK" sz="1800" dirty="0">
                <a:latin typeface="Times New Roman" panose="02020603050405020304" pitchFamily="18" charset="0"/>
                <a:cs typeface="Times New Roman" panose="02020603050405020304" pitchFamily="18" charset="0"/>
              </a:rPr>
              <a:t>Patientforeningen ønsker </a:t>
            </a:r>
            <a:r>
              <a:rPr lang="da-DK" sz="1800" b="1" dirty="0">
                <a:latin typeface="Times New Roman" panose="02020603050405020304" pitchFamily="18" charset="0"/>
                <a:cs typeface="Times New Roman" panose="02020603050405020304" pitchFamily="18" charset="0"/>
              </a:rPr>
              <a:t>online adgang 24 timer i døgnet </a:t>
            </a:r>
            <a:r>
              <a:rPr lang="da-DK" sz="1800" dirty="0">
                <a:latin typeface="Times New Roman" panose="02020603050405020304" pitchFamily="18" charset="0"/>
                <a:cs typeface="Times New Roman" panose="02020603050405020304" pitchFamily="18" charset="0"/>
              </a:rPr>
              <a:t>til dette nationale journalsystem.</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name="Slide12">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C9A169-CBBD-FA62-0124-D3E78D5D2733}"/>
              </a:ext>
            </a:extLst>
          </p:cNvPr>
          <p:cNvSpPr txBox="1">
            <a:spLocks noGrp="1"/>
          </p:cNvSpPr>
          <p:nvPr>
            <p:ph type="title"/>
          </p:nvPr>
        </p:nvSpPr>
        <p:spPr/>
        <p:txBody>
          <a:bodyPr/>
          <a:lstStyle/>
          <a:p>
            <a:pPr lvl="0"/>
            <a:r>
              <a:rPr lang="da-DK" b="1" dirty="0" err="1">
                <a:latin typeface="Times New Roman" panose="02020603050405020304" pitchFamily="18" charset="0"/>
                <a:cs typeface="Times New Roman" panose="02020603050405020304" pitchFamily="18" charset="0"/>
              </a:rPr>
              <a:t>Patientforeninges</a:t>
            </a:r>
            <a:r>
              <a:rPr lang="da-DK" b="1" dirty="0">
                <a:latin typeface="Times New Roman" panose="02020603050405020304" pitchFamily="18" charset="0"/>
                <a:cs typeface="Times New Roman" panose="02020603050405020304" pitchFamily="18" charset="0"/>
              </a:rPr>
              <a:t> ønsker 2</a:t>
            </a:r>
          </a:p>
        </p:txBody>
      </p:sp>
      <p:sp>
        <p:nvSpPr>
          <p:cNvPr id="3" name="Pladsholder til indhold 2">
            <a:extLst>
              <a:ext uri="{FF2B5EF4-FFF2-40B4-BE49-F238E27FC236}">
                <a16:creationId xmlns:a16="http://schemas.microsoft.com/office/drawing/2014/main" id="{9E6B27F3-7049-8B49-5799-CCECA99E86A1}"/>
              </a:ext>
            </a:extLst>
          </p:cNvPr>
          <p:cNvSpPr txBox="1">
            <a:spLocks noGrp="1"/>
          </p:cNvSpPr>
          <p:nvPr>
            <p:ph idx="1"/>
          </p:nvPr>
        </p:nvSpPr>
        <p:spPr/>
        <p:txBody>
          <a:bodyPr>
            <a:normAutofit fontScale="92500" lnSpcReduction="10000"/>
          </a:bodyPr>
          <a:lstStyle/>
          <a:p>
            <a:pPr marL="0" lvl="0" indent="0">
              <a:buNone/>
            </a:pPr>
            <a:r>
              <a:rPr lang="da-DK" sz="1800" dirty="0">
                <a:latin typeface="Times New Roman" panose="02020603050405020304" pitchFamily="18" charset="0"/>
                <a:cs typeface="Times New Roman" panose="02020603050405020304" pitchFamily="18" charset="0"/>
              </a:rPr>
              <a:t>Patientforeningen ønsker </a:t>
            </a:r>
            <a:r>
              <a:rPr lang="da-DK" sz="1800" b="1" dirty="0">
                <a:latin typeface="Times New Roman" panose="02020603050405020304" pitchFamily="18" charset="0"/>
                <a:cs typeface="Times New Roman" panose="02020603050405020304" pitchFamily="18" charset="0"/>
              </a:rPr>
              <a:t>rimelige rettelsessystemer</a:t>
            </a:r>
            <a:r>
              <a:rPr lang="da-DK" sz="1800" dirty="0">
                <a:latin typeface="Times New Roman" panose="02020603050405020304" pitchFamily="18" charset="0"/>
                <a:cs typeface="Times New Roman" panose="02020603050405020304" pitchFamily="18" charset="0"/>
              </a:rPr>
              <a:t>, så patienternes og de autoriserede pårørendes beskrivelser, ønsker og vurderinger inkluderes bedre, end det er tilfældet nu.</a:t>
            </a:r>
          </a:p>
          <a:p>
            <a:pPr marL="0" lvl="0" indent="0">
              <a:buNone/>
            </a:pPr>
            <a:r>
              <a:rPr lang="da-DK" sz="1800" dirty="0">
                <a:latin typeface="Times New Roman" panose="02020603050405020304" pitchFamily="18" charset="0"/>
                <a:cs typeface="Times New Roman" panose="02020603050405020304" pitchFamily="18" charset="0"/>
              </a:rPr>
              <a:t>Patientforeningen ønsker, at journalerne bliver </a:t>
            </a:r>
            <a:r>
              <a:rPr lang="da-DK" sz="1800" b="1" dirty="0">
                <a:latin typeface="Times New Roman" panose="02020603050405020304" pitchFamily="18" charset="0"/>
                <a:cs typeface="Times New Roman" panose="02020603050405020304" pitchFamily="18" charset="0"/>
              </a:rPr>
              <a:t>skrevet i et for alle parter forståeligt sprog</a:t>
            </a:r>
            <a:r>
              <a:rPr lang="da-DK" sz="1800" dirty="0">
                <a:latin typeface="Times New Roman" panose="02020603050405020304" pitchFamily="18" charset="0"/>
                <a:cs typeface="Times New Roman" panose="02020603050405020304" pitchFamily="18" charset="0"/>
              </a:rPr>
              <a:t>. Den generelle udfasning og/eller reduceret brug af latin, græsk og andre fremmedsprog i sygehusvæsenet bør også ske i patientjournalerne.</a:t>
            </a:r>
          </a:p>
          <a:p>
            <a:pPr marL="0" lvl="0" indent="0">
              <a:buNone/>
            </a:pPr>
            <a:r>
              <a:rPr lang="da-DK" sz="1800" dirty="0">
                <a:latin typeface="Times New Roman" panose="02020603050405020304" pitchFamily="18" charset="0"/>
                <a:cs typeface="Times New Roman" panose="02020603050405020304" pitchFamily="18" charset="0"/>
              </a:rPr>
              <a:t>Patientforeningen ønsker et </a:t>
            </a:r>
            <a:r>
              <a:rPr lang="da-DK" sz="1800" b="1" dirty="0">
                <a:latin typeface="Times New Roman" panose="02020603050405020304" pitchFamily="18" charset="0"/>
                <a:cs typeface="Times New Roman" panose="02020603050405020304" pitchFamily="18" charset="0"/>
              </a:rPr>
              <a:t>skærpet fokus på patientjournalerne</a:t>
            </a:r>
            <a:r>
              <a:rPr lang="da-DK" sz="1800" dirty="0">
                <a:latin typeface="Times New Roman" panose="02020603050405020304" pitchFamily="18" charset="0"/>
                <a:cs typeface="Times New Roman" panose="02020603050405020304" pitchFamily="18" charset="0"/>
              </a:rPr>
              <a:t>, da mange utilsigtede hændelser har deres udspring i fejlagtige journaler.</a:t>
            </a:r>
          </a:p>
          <a:p>
            <a:pPr marL="0" lvl="0" indent="0">
              <a:buNone/>
            </a:pPr>
            <a:r>
              <a:rPr lang="da-DK" sz="1800" dirty="0">
                <a:latin typeface="Times New Roman" panose="02020603050405020304" pitchFamily="18" charset="0"/>
                <a:cs typeface="Times New Roman" panose="02020603050405020304" pitchFamily="18" charset="0"/>
              </a:rPr>
              <a:t>Patientforeningen ønsker </a:t>
            </a:r>
            <a:r>
              <a:rPr lang="da-DK" sz="1800" b="1" dirty="0">
                <a:latin typeface="Times New Roman" panose="02020603050405020304" pitchFamily="18" charset="0"/>
                <a:cs typeface="Times New Roman" panose="02020603050405020304" pitchFamily="18" charset="0"/>
              </a:rPr>
              <a:t>klare regler og meget alvorlige konsekvenser beskrevet i lovgivningen, når det drejer sig om bevidste fejl i patientjournalerne</a:t>
            </a:r>
            <a:r>
              <a:rPr lang="da-DK" sz="1800" dirty="0">
                <a:latin typeface="Times New Roman" panose="02020603050405020304" pitchFamily="18" charset="0"/>
                <a:cs typeface="Times New Roman" panose="02020603050405020304" pitchFamily="18" charset="0"/>
              </a:rPr>
              <a:t>. Der skal være en sandhedspligt for den journalførende sundhedsperson. Det bør overvejes om politianmeldelser er den rigtige vej videre for det, der kan sidestilles med dokumentfalsk. Det børe være klart, at der er tale om </a:t>
            </a:r>
            <a:r>
              <a:rPr lang="da-DK" sz="1800" b="1" dirty="0">
                <a:latin typeface="Times New Roman" panose="02020603050405020304" pitchFamily="18" charset="0"/>
                <a:cs typeface="Times New Roman" panose="02020603050405020304" pitchFamily="18" charset="0"/>
              </a:rPr>
              <a:t>en straffelovsovertrædelse</a:t>
            </a:r>
            <a:r>
              <a:rPr lang="da-DK" sz="1800" dirty="0">
                <a:latin typeface="Times New Roman" panose="02020603050405020304" pitchFamily="18" charset="0"/>
                <a:cs typeface="Times New Roman" panose="02020603050405020304" pitchFamily="18" charset="0"/>
              </a:rPr>
              <a:t>, når patientjournaler manipuleres.</a:t>
            </a:r>
          </a:p>
          <a:p>
            <a:pPr marL="0" lvl="0" indent="0">
              <a:buNone/>
            </a:pPr>
            <a:r>
              <a:rPr lang="da-DK" sz="1800" b="1" dirty="0">
                <a:latin typeface="Times New Roman" panose="02020603050405020304" pitchFamily="18" charset="0"/>
                <a:cs typeface="Times New Roman" panose="02020603050405020304" pitchFamily="18" charset="0"/>
              </a:rPr>
              <a:t>Handicapkonventionen skal indskrives i selve lovgivningen i forbindelse med den nye sundhedsstruktur.</a:t>
            </a:r>
          </a:p>
          <a:p>
            <a:pPr marL="0" lvl="0" indent="0">
              <a:buNone/>
            </a:pPr>
            <a:r>
              <a:rPr lang="da-DK" sz="1800" b="1" dirty="0">
                <a:latin typeface="Times New Roman" panose="02020603050405020304" pitchFamily="18" charset="0"/>
                <a:cs typeface="Times New Roman" panose="02020603050405020304" pitchFamily="18" charset="0"/>
              </a:rPr>
              <a:t>Patientforeningen ønsker højere erstatninger, for ellers få man ikke jurister til at sætte sig ind i området. I dag er det brødløst at være sundhedsjurist. De få, der er,  er ansat på universiteterne.</a:t>
            </a:r>
          </a:p>
          <a:p>
            <a:pPr marL="0" lvl="0" indent="0">
              <a:buNone/>
            </a:pPr>
            <a:r>
              <a:rPr lang="da-DK" sz="1800" b="1" dirty="0">
                <a:latin typeface="Times New Roman" panose="02020603050405020304" pitchFamily="18" charset="0"/>
                <a:cs typeface="Times New Roman" panose="02020603050405020304" pitchFamily="18" charset="0"/>
              </a:rPr>
              <a:t>Forsøg med et system med hastebehandlinger, hvor der er mere fokus på erstatningen end på at finde den eller de skyldige i en fejlbehandling.</a:t>
            </a:r>
          </a:p>
          <a:p>
            <a:pPr marL="0" lvl="0" indent="0">
              <a:buNone/>
            </a:pPr>
            <a:r>
              <a:rPr lang="da-DK" sz="1800" b="1" dirty="0">
                <a:latin typeface="Times New Roman" panose="02020603050405020304" pitchFamily="18" charset="0"/>
                <a:cs typeface="Times New Roman" panose="02020603050405020304" pitchFamily="18" charset="0"/>
              </a:rPr>
              <a:t>Forsøg med patientskrevne patientjournaler.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name="Slide13">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395E70-26E8-6E4B-D417-F5B601668B23}"/>
              </a:ext>
            </a:extLst>
          </p:cNvPr>
          <p:cNvSpPr txBox="1">
            <a:spLocks noGrp="1"/>
          </p:cNvSpPr>
          <p:nvPr>
            <p:ph type="title"/>
          </p:nvPr>
        </p:nvSpPr>
        <p:spPr/>
        <p:txBody>
          <a:bodyPr/>
          <a:lstStyle/>
          <a:p>
            <a:pPr lvl="0"/>
            <a:r>
              <a:rPr lang="da-DK" b="1" dirty="0">
                <a:latin typeface="Times New Roman" panose="02020603050405020304" pitchFamily="18" charset="0"/>
                <a:cs typeface="Times New Roman" panose="02020603050405020304" pitchFamily="18" charset="0"/>
              </a:rPr>
              <a:t>Tak fordi I lyttede</a:t>
            </a:r>
          </a:p>
        </p:txBody>
      </p:sp>
      <p:sp>
        <p:nvSpPr>
          <p:cNvPr id="3" name="Pladsholder til indhold 2">
            <a:extLst>
              <a:ext uri="{FF2B5EF4-FFF2-40B4-BE49-F238E27FC236}">
                <a16:creationId xmlns:a16="http://schemas.microsoft.com/office/drawing/2014/main" id="{51DB4411-746F-C4A8-3C66-D4938D998B19}"/>
              </a:ext>
            </a:extLst>
          </p:cNvPr>
          <p:cNvSpPr txBox="1">
            <a:spLocks noGrp="1"/>
          </p:cNvSpPr>
          <p:nvPr>
            <p:ph idx="1"/>
          </p:nvPr>
        </p:nvSpPr>
        <p:spPr/>
        <p:txBody>
          <a:bodyPr/>
          <a:lstStyle/>
          <a:p>
            <a:pPr marL="0" lvl="0" indent="0">
              <a:buNone/>
            </a:pPr>
            <a:endParaRPr lang="da-DK" dirty="0"/>
          </a:p>
          <a:p>
            <a:pPr marL="0" lvl="0" indent="0">
              <a:buNone/>
            </a:pPr>
            <a:endParaRPr lang="da-DK" dirty="0"/>
          </a:p>
          <a:p>
            <a:pPr marL="0" lvl="0" indent="0">
              <a:buNone/>
            </a:pPr>
            <a:endParaRPr lang="da-DK" dirty="0"/>
          </a:p>
          <a:p>
            <a:pPr marL="0" lvl="0" indent="0">
              <a:buNone/>
            </a:pPr>
            <a:endParaRPr lang="da-DK" dirty="0"/>
          </a:p>
          <a:p>
            <a:pPr marL="0" lvl="0" indent="0" algn="ctr">
              <a:buNone/>
            </a:pPr>
            <a:r>
              <a:rPr lang="da-DK" sz="9600" dirty="0">
                <a:latin typeface="Times New Roman" panose="02020603050405020304" pitchFamily="18" charset="0"/>
                <a:cs typeface="Times New Roman" panose="02020603050405020304" pitchFamily="18" charset="0"/>
              </a:rPr>
              <a:t>Spørgsmål?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4F63DD-C83C-7891-C342-CDF2179FC035}"/>
              </a:ext>
            </a:extLst>
          </p:cNvPr>
          <p:cNvSpPr txBox="1">
            <a:spLocks noGrp="1"/>
          </p:cNvSpPr>
          <p:nvPr>
            <p:ph type="title"/>
          </p:nvPr>
        </p:nvSpPr>
        <p:spPr/>
        <p:txBody>
          <a:bodyPr/>
          <a:lstStyle/>
          <a:p>
            <a:pPr lvl="0"/>
            <a:r>
              <a:rPr lang="da-DK" b="1" dirty="0">
                <a:latin typeface="Times New Roman" panose="02020603050405020304" pitchFamily="18" charset="0"/>
                <a:cs typeface="Times New Roman" panose="02020603050405020304" pitchFamily="18" charset="0"/>
              </a:rPr>
              <a:t>Patientforeningen</a:t>
            </a:r>
          </a:p>
        </p:txBody>
      </p:sp>
      <p:sp>
        <p:nvSpPr>
          <p:cNvPr id="3" name="Pladsholder til indhold 2">
            <a:extLst>
              <a:ext uri="{FF2B5EF4-FFF2-40B4-BE49-F238E27FC236}">
                <a16:creationId xmlns:a16="http://schemas.microsoft.com/office/drawing/2014/main" id="{AC49401D-72F4-74E3-8A1D-EBE17786988E}"/>
              </a:ext>
            </a:extLst>
          </p:cNvPr>
          <p:cNvSpPr txBox="1">
            <a:spLocks noGrp="1"/>
          </p:cNvSpPr>
          <p:nvPr>
            <p:ph idx="1"/>
          </p:nvPr>
        </p:nvSpPr>
        <p:spPr/>
        <p:txBody>
          <a:bodyPr/>
          <a:lstStyle/>
          <a:p>
            <a:pPr marL="0" lvl="0" indent="0">
              <a:buNone/>
            </a:pPr>
            <a:r>
              <a:rPr lang="da-DK" dirty="0">
                <a:latin typeface="Times New Roman" panose="02020603050405020304" pitchFamily="18" charset="0"/>
                <a:cs typeface="Times New Roman" panose="02020603050405020304" pitchFamily="18" charset="0"/>
              </a:rPr>
              <a:t>Med i </a:t>
            </a:r>
            <a:r>
              <a:rPr lang="da-DK" dirty="0" err="1">
                <a:latin typeface="Times New Roman" panose="02020603050405020304" pitchFamily="18" charset="0"/>
                <a:cs typeface="Times New Roman" panose="02020603050405020304" pitchFamily="18" charset="0"/>
              </a:rPr>
              <a:t>foretrædet</a:t>
            </a:r>
            <a:r>
              <a:rPr lang="da-DK" dirty="0">
                <a:latin typeface="Times New Roman" panose="02020603050405020304" pitchFamily="18" charset="0"/>
                <a:cs typeface="Times New Roman" panose="02020603050405020304" pitchFamily="18" charset="0"/>
              </a:rPr>
              <a:t>:</a:t>
            </a:r>
          </a:p>
          <a:p>
            <a:pPr marL="0" lvl="0" indent="0">
              <a:buNone/>
            </a:pPr>
            <a:endParaRPr lang="da-DK" dirty="0">
              <a:latin typeface="Times New Roman" panose="02020603050405020304" pitchFamily="18" charset="0"/>
              <a:cs typeface="Times New Roman" panose="02020603050405020304" pitchFamily="18" charset="0"/>
            </a:endParaRPr>
          </a:p>
          <a:p>
            <a:pPr marL="0" lvl="0" indent="0">
              <a:buNone/>
            </a:pPr>
            <a:endParaRPr lang="da-DK" dirty="0">
              <a:latin typeface="Times New Roman" panose="02020603050405020304" pitchFamily="18" charset="0"/>
              <a:cs typeface="Times New Roman" panose="02020603050405020304" pitchFamily="18" charset="0"/>
            </a:endParaRPr>
          </a:p>
          <a:p>
            <a:pPr marL="0" lvl="0" indent="0">
              <a:buNone/>
            </a:pPr>
            <a:r>
              <a:rPr lang="da-DK" dirty="0">
                <a:latin typeface="Times New Roman" panose="02020603050405020304" pitchFamily="18" charset="0"/>
                <a:cs typeface="Times New Roman" panose="02020603050405020304" pitchFamily="18" charset="0"/>
              </a:rPr>
              <a:t>Majbritt Larsen, bestyrelsesmedlem i Patientforeningen</a:t>
            </a:r>
          </a:p>
          <a:p>
            <a:pPr marL="0" lvl="0" indent="0">
              <a:buNone/>
            </a:pPr>
            <a:r>
              <a:rPr lang="da-DK" dirty="0">
                <a:latin typeface="Times New Roman" panose="02020603050405020304" pitchFamily="18" charset="0"/>
                <a:cs typeface="Times New Roman" panose="02020603050405020304" pitchFamily="18" charset="0"/>
              </a:rPr>
              <a:t>NN, medlem</a:t>
            </a:r>
          </a:p>
          <a:p>
            <a:pPr marL="0" lvl="0" indent="0">
              <a:buNone/>
            </a:pPr>
            <a:r>
              <a:rPr lang="da-DK" dirty="0">
                <a:latin typeface="Times New Roman" panose="02020603050405020304" pitchFamily="18" charset="0"/>
                <a:cs typeface="Times New Roman" panose="02020603050405020304" pitchFamily="18" charset="0"/>
              </a:rPr>
              <a:t>Niels Jørgen Langkilde, fhv. MF, Landsformand, ordfører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49D557-282D-02F0-9385-DEF11FDD6F01}"/>
              </a:ext>
            </a:extLst>
          </p:cNvPr>
          <p:cNvSpPr txBox="1">
            <a:spLocks noGrp="1"/>
          </p:cNvSpPr>
          <p:nvPr>
            <p:ph type="ctrTitle"/>
          </p:nvPr>
        </p:nvSpPr>
        <p:spPr/>
        <p:txBody>
          <a:bodyPr>
            <a:normAutofit/>
          </a:bodyPr>
          <a:lstStyle/>
          <a:p>
            <a:pPr lvl="0"/>
            <a:r>
              <a:rPr lang="da-DK" dirty="0">
                <a:latin typeface="Times New Roman" panose="02020603050405020304" pitchFamily="18" charset="0"/>
                <a:cs typeface="Times New Roman" panose="02020603050405020304" pitchFamily="18" charset="0"/>
              </a:rPr>
              <a:t>Lange sagsbehandlingstider ved patientklager</a:t>
            </a:r>
          </a:p>
        </p:txBody>
      </p:sp>
      <p:sp>
        <p:nvSpPr>
          <p:cNvPr id="3" name="Undertitel 2">
            <a:extLst>
              <a:ext uri="{FF2B5EF4-FFF2-40B4-BE49-F238E27FC236}">
                <a16:creationId xmlns:a16="http://schemas.microsoft.com/office/drawing/2014/main" id="{E9F3D26C-B37D-DEA2-42C9-615AFA36E94A}"/>
              </a:ext>
            </a:extLst>
          </p:cNvPr>
          <p:cNvSpPr txBox="1">
            <a:spLocks noGrp="1"/>
          </p:cNvSpPr>
          <p:nvPr>
            <p:ph type="subTitle" idx="1"/>
          </p:nvPr>
        </p:nvSpPr>
        <p:spPr/>
        <p:txBody>
          <a:bodyPr>
            <a:normAutofit/>
          </a:bodyPr>
          <a:lstStyle/>
          <a:p>
            <a:pPr lvl="0"/>
            <a:r>
              <a:rPr lang="da-DK" sz="4000" dirty="0">
                <a:latin typeface="Times New Roman" panose="02020603050405020304" pitchFamily="18" charset="0"/>
                <a:cs typeface="Times New Roman" panose="02020603050405020304" pitchFamily="18" charset="0"/>
              </a:rPr>
              <a:t>- og om nogle af årsagerne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B68C55-1F14-7772-746A-61341B763DA2}"/>
              </a:ext>
            </a:extLst>
          </p:cNvPr>
          <p:cNvSpPr>
            <a:spLocks noGrp="1"/>
          </p:cNvSpPr>
          <p:nvPr>
            <p:ph type="title"/>
          </p:nvPr>
        </p:nvSpPr>
        <p:spPr/>
        <p:txBody>
          <a:bodyPr/>
          <a:lstStyle/>
          <a:p>
            <a:r>
              <a:rPr lang="da-DK" b="1" dirty="0">
                <a:latin typeface="Times New Roman" panose="02020603050405020304" pitchFamily="18" charset="0"/>
                <a:cs typeface="Times New Roman" panose="02020603050405020304" pitchFamily="18" charset="0"/>
              </a:rPr>
              <a:t>Lange sagsbehandlingstider - konsekvenser</a:t>
            </a:r>
            <a:endParaRPr lang="en-GB" b="1" dirty="0">
              <a:latin typeface="Times New Roman" panose="02020603050405020304" pitchFamily="18" charset="0"/>
              <a:cs typeface="Times New Roman" panose="02020603050405020304" pitchFamily="18" charset="0"/>
            </a:endParaRPr>
          </a:p>
        </p:txBody>
      </p:sp>
      <p:sp>
        <p:nvSpPr>
          <p:cNvPr id="3" name="Pladsholder til indhold 2">
            <a:extLst>
              <a:ext uri="{FF2B5EF4-FFF2-40B4-BE49-F238E27FC236}">
                <a16:creationId xmlns:a16="http://schemas.microsoft.com/office/drawing/2014/main" id="{FDB3ED84-51E9-AAE2-B17F-F58F1974DA18}"/>
              </a:ext>
            </a:extLst>
          </p:cNvPr>
          <p:cNvSpPr>
            <a:spLocks noGrp="1"/>
          </p:cNvSpPr>
          <p:nvPr>
            <p:ph idx="1"/>
          </p:nvPr>
        </p:nvSpPr>
        <p:spPr/>
        <p:txBody>
          <a:bodyPr/>
          <a:lstStyle/>
          <a:p>
            <a:r>
              <a:rPr lang="da-DK" dirty="0">
                <a:latin typeface="Times New Roman" panose="02020603050405020304" pitchFamily="18" charset="0"/>
                <a:cs typeface="Times New Roman" panose="02020603050405020304" pitchFamily="18" charset="0"/>
              </a:rPr>
              <a:t>Det låser patienterne fast i usikkerhed og delvis handlingslammelse i årevis</a:t>
            </a:r>
          </a:p>
          <a:p>
            <a:r>
              <a:rPr lang="da-DK" dirty="0">
                <a:latin typeface="Times New Roman" panose="02020603050405020304" pitchFamily="18" charset="0"/>
                <a:cs typeface="Times New Roman" panose="02020603050405020304" pitchFamily="18" charset="0"/>
              </a:rPr>
              <a:t>For langsom læring for systemet</a:t>
            </a:r>
          </a:p>
          <a:p>
            <a:r>
              <a:rPr lang="da-DK" dirty="0">
                <a:latin typeface="Times New Roman" panose="02020603050405020304" pitchFamily="18" charset="0"/>
                <a:cs typeface="Times New Roman" panose="02020603050405020304" pitchFamily="18" charset="0"/>
              </a:rPr>
              <a:t>Problemerne med at huske, hvad der skete, stiger med tiden</a:t>
            </a:r>
          </a:p>
          <a:p>
            <a:r>
              <a:rPr lang="da-DK" dirty="0">
                <a:latin typeface="Times New Roman" panose="02020603050405020304" pitchFamily="18" charset="0"/>
                <a:cs typeface="Times New Roman" panose="02020603050405020304" pitchFamily="18" charset="0"/>
              </a:rPr>
              <a:t>Der er et stort skift i sagsbehandlerne, men øget risiko for procesfejl</a:t>
            </a:r>
          </a:p>
          <a:p>
            <a:r>
              <a:rPr lang="da-DK" dirty="0">
                <a:latin typeface="Times New Roman" panose="02020603050405020304" pitchFamily="18" charset="0"/>
                <a:cs typeface="Times New Roman" panose="02020603050405020304" pitchFamily="18" charset="0"/>
              </a:rPr>
              <a:t>Det er dyrt for patienterne, de pårørende og samfundet i øvrigt</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8908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014AC6-EBD6-5FA8-6678-9ACD9407B224}"/>
              </a:ext>
            </a:extLst>
          </p:cNvPr>
          <p:cNvSpPr>
            <a:spLocks noGrp="1"/>
          </p:cNvSpPr>
          <p:nvPr>
            <p:ph type="title"/>
          </p:nvPr>
        </p:nvSpPr>
        <p:spPr/>
        <p:txBody>
          <a:bodyPr/>
          <a:lstStyle/>
          <a:p>
            <a:r>
              <a:rPr lang="da-DK" b="1" dirty="0">
                <a:latin typeface="Times New Roman" panose="02020603050405020304" pitchFamily="18" charset="0"/>
                <a:cs typeface="Times New Roman" panose="02020603050405020304" pitchFamily="18" charset="0"/>
              </a:rPr>
              <a:t>Årsager til den lange sagsbehandling</a:t>
            </a:r>
            <a:endParaRPr lang="en-GB" b="1" dirty="0">
              <a:latin typeface="Times New Roman" panose="02020603050405020304" pitchFamily="18" charset="0"/>
              <a:cs typeface="Times New Roman" panose="02020603050405020304" pitchFamily="18" charset="0"/>
            </a:endParaRPr>
          </a:p>
        </p:txBody>
      </p:sp>
      <p:sp>
        <p:nvSpPr>
          <p:cNvPr id="3" name="Pladsholder til indhold 2">
            <a:extLst>
              <a:ext uri="{FF2B5EF4-FFF2-40B4-BE49-F238E27FC236}">
                <a16:creationId xmlns:a16="http://schemas.microsoft.com/office/drawing/2014/main" id="{3D796AA0-A902-1293-4031-C5999305F4AD}"/>
              </a:ext>
            </a:extLst>
          </p:cNvPr>
          <p:cNvSpPr>
            <a:spLocks noGrp="1"/>
          </p:cNvSpPr>
          <p:nvPr>
            <p:ph idx="1"/>
          </p:nvPr>
        </p:nvSpPr>
        <p:spPr/>
        <p:txBody>
          <a:bodyPr>
            <a:normAutofit fontScale="85000" lnSpcReduction="10000"/>
          </a:bodyPr>
          <a:lstStyle/>
          <a:p>
            <a:r>
              <a:rPr lang="da-DK" dirty="0">
                <a:latin typeface="Times New Roman" panose="02020603050405020304" pitchFamily="18" charset="0"/>
                <a:cs typeface="Times New Roman" panose="02020603050405020304" pitchFamily="18" charset="0"/>
              </a:rPr>
              <a:t>Patientjournalerne er fyldt med unøjagtigheder og fejl, se notatet: </a:t>
            </a:r>
          </a:p>
          <a:p>
            <a:pPr marL="0" indent="0">
              <a:buNone/>
            </a:pPr>
            <a:r>
              <a:rPr lang="en-GB" i="1" dirty="0">
                <a:latin typeface="Times New Roman" panose="02020603050405020304" pitchFamily="18" charset="0"/>
                <a:cs typeface="Times New Roman" panose="02020603050405020304" pitchFamily="18" charset="0"/>
                <a:hlinkClick r:id="rId3"/>
              </a:rPr>
              <a:t>https://www.patientforeningen.dk/CustomerData/Files/Folders/5-nyheder/163_pf-2023-09-19-udgave-16-om-patientjournalerne.pdf</a:t>
            </a:r>
            <a:endParaRPr lang="en-GB" i="1" dirty="0">
              <a:latin typeface="Times New Roman" panose="02020603050405020304" pitchFamily="18" charset="0"/>
              <a:cs typeface="Times New Roman" panose="02020603050405020304" pitchFamily="18" charset="0"/>
            </a:endParaRPr>
          </a:p>
          <a:p>
            <a:r>
              <a:rPr lang="en-GB" dirty="0" err="1">
                <a:latin typeface="Times New Roman" panose="02020603050405020304" pitchFamily="18" charset="0"/>
                <a:cs typeface="Times New Roman" panose="02020603050405020304" pitchFamily="18" charset="0"/>
              </a:rPr>
              <a:t>Patientjournaler</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tillægges</a:t>
            </a:r>
            <a:r>
              <a:rPr lang="en-GB" dirty="0">
                <a:latin typeface="Times New Roman" panose="02020603050405020304" pitchFamily="18" charset="0"/>
                <a:cs typeface="Times New Roman" panose="02020603050405020304" pitchFamily="18" charset="0"/>
              </a:rPr>
              <a:t> for </a:t>
            </a:r>
            <a:r>
              <a:rPr lang="en-GB" dirty="0" err="1">
                <a:latin typeface="Times New Roman" panose="02020603050405020304" pitchFamily="18" charset="0"/>
                <a:cs typeface="Times New Roman" panose="02020603050405020304" pitchFamily="18" charset="0"/>
              </a:rPr>
              <a:t>stor</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juridisk</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værdi</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patientens</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udsagn</a:t>
            </a:r>
            <a:r>
              <a:rPr lang="en-GB" dirty="0">
                <a:latin typeface="Times New Roman" panose="02020603050405020304" pitchFamily="18" charset="0"/>
                <a:cs typeface="Times New Roman" panose="02020603050405020304" pitchFamily="18" charset="0"/>
              </a:rPr>
              <a:t> for </a:t>
            </a:r>
            <a:r>
              <a:rPr lang="en-GB" dirty="0" err="1">
                <a:latin typeface="Times New Roman" panose="02020603050405020304" pitchFamily="18" charset="0"/>
                <a:cs typeface="Times New Roman" panose="02020603050405020304" pitchFamily="18" charset="0"/>
              </a:rPr>
              <a:t>lidt</a:t>
            </a:r>
            <a:endParaRPr lang="en-GB" dirty="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rPr>
              <a:t>For </a:t>
            </a:r>
            <a:r>
              <a:rPr lang="en-GB" dirty="0" err="1">
                <a:latin typeface="Times New Roman" panose="02020603050405020304" pitchFamily="18" charset="0"/>
                <a:cs typeface="Times New Roman" panose="02020603050405020304" pitchFamily="18" charset="0"/>
              </a:rPr>
              <a:t>lidt</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personale</a:t>
            </a:r>
            <a:endParaRPr lang="en-GB" dirty="0">
              <a:latin typeface="Times New Roman" panose="02020603050405020304" pitchFamily="18" charset="0"/>
              <a:cs typeface="Times New Roman" panose="02020603050405020304" pitchFamily="18" charset="0"/>
            </a:endParaRPr>
          </a:p>
          <a:p>
            <a:r>
              <a:rPr lang="en-GB" dirty="0" err="1">
                <a:latin typeface="Times New Roman" panose="02020603050405020304" pitchFamily="18" charset="0"/>
                <a:cs typeface="Times New Roman" panose="02020603050405020304" pitchFamily="18" charset="0"/>
              </a:rPr>
              <a:t>Personalet</a:t>
            </a:r>
            <a:r>
              <a:rPr lang="en-GB" dirty="0">
                <a:latin typeface="Times New Roman" panose="02020603050405020304" pitchFamily="18" charset="0"/>
                <a:cs typeface="Times New Roman" panose="02020603050405020304" pitchFamily="18" charset="0"/>
              </a:rPr>
              <a:t> er </a:t>
            </a:r>
            <a:r>
              <a:rPr lang="en-GB" dirty="0" err="1">
                <a:latin typeface="Times New Roman" panose="02020603050405020304" pitchFamily="18" charset="0"/>
                <a:cs typeface="Times New Roman" panose="02020603050405020304" pitchFamily="18" charset="0"/>
              </a:rPr>
              <a:t>ikke</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uddannet</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tilstrækkeligt</a:t>
            </a:r>
            <a:r>
              <a:rPr lang="en-GB" dirty="0">
                <a:latin typeface="Times New Roman" panose="02020603050405020304" pitchFamily="18" charset="0"/>
                <a:cs typeface="Times New Roman" panose="02020603050405020304" pitchFamily="18" charset="0"/>
              </a:rPr>
              <a:t> – </a:t>
            </a:r>
            <a:r>
              <a:rPr lang="en-GB" dirty="0" err="1">
                <a:latin typeface="Times New Roman" panose="02020603050405020304" pitchFamily="18" charset="0"/>
                <a:cs typeface="Times New Roman" panose="02020603050405020304" pitchFamily="18" charset="0"/>
              </a:rPr>
              <a:t>senest</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påpeget</a:t>
            </a:r>
            <a:r>
              <a:rPr lang="en-GB" dirty="0">
                <a:latin typeface="Times New Roman" panose="02020603050405020304" pitchFamily="18" charset="0"/>
                <a:cs typeface="Times New Roman" panose="02020603050405020304" pitchFamily="18" charset="0"/>
              </a:rPr>
              <a:t> af FN’s </a:t>
            </a:r>
            <a:r>
              <a:rPr lang="en-GB" dirty="0" err="1">
                <a:latin typeface="Times New Roman" panose="02020603050405020304" pitchFamily="18" charset="0"/>
                <a:cs typeface="Times New Roman" panose="02020603050405020304" pitchFamily="18" charset="0"/>
              </a:rPr>
              <a:t>handicapkomite</a:t>
            </a:r>
            <a:r>
              <a:rPr lang="en-GB" dirty="0">
                <a:latin typeface="Times New Roman" panose="02020603050405020304" pitchFamily="18" charset="0"/>
                <a:cs typeface="Times New Roman" panose="02020603050405020304" pitchFamily="18" charset="0"/>
              </a:rPr>
              <a:t> den 5. </a:t>
            </a:r>
            <a:r>
              <a:rPr lang="en-GB" dirty="0" err="1">
                <a:latin typeface="Times New Roman" panose="02020603050405020304" pitchFamily="18" charset="0"/>
                <a:cs typeface="Times New Roman" panose="02020603050405020304" pitchFamily="18" charset="0"/>
              </a:rPr>
              <a:t>september</a:t>
            </a:r>
            <a:r>
              <a:rPr lang="en-GB" dirty="0">
                <a:latin typeface="Times New Roman" panose="02020603050405020304" pitchFamily="18" charset="0"/>
                <a:cs typeface="Times New Roman" panose="02020603050405020304" pitchFamily="18" charset="0"/>
              </a:rPr>
              <a:t> 2024</a:t>
            </a:r>
          </a:p>
          <a:p>
            <a:r>
              <a:rPr lang="en-GB" dirty="0">
                <a:latin typeface="Times New Roman" panose="02020603050405020304" pitchFamily="18" charset="0"/>
                <a:cs typeface="Times New Roman" panose="02020603050405020304" pitchFamily="18" charset="0"/>
              </a:rPr>
              <a:t>Der mangler </a:t>
            </a:r>
            <a:r>
              <a:rPr lang="en-GB" dirty="0" err="1">
                <a:latin typeface="Times New Roman" panose="02020603050405020304" pitchFamily="18" charset="0"/>
                <a:cs typeface="Times New Roman" panose="02020603050405020304" pitchFamily="18" charset="0"/>
              </a:rPr>
              <a:t>sundhedsjurister</a:t>
            </a:r>
            <a:r>
              <a:rPr lang="en-GB" dirty="0">
                <a:latin typeface="Times New Roman" panose="02020603050405020304" pitchFamily="18" charset="0"/>
                <a:cs typeface="Times New Roman" panose="02020603050405020304" pitchFamily="18" charset="0"/>
              </a:rPr>
              <a:t> med </a:t>
            </a:r>
            <a:r>
              <a:rPr lang="en-GB" dirty="0" err="1">
                <a:latin typeface="Times New Roman" panose="02020603050405020304" pitchFamily="18" charset="0"/>
                <a:cs typeface="Times New Roman" panose="02020603050405020304" pitchFamily="18" charset="0"/>
              </a:rPr>
              <a:t>kendskab</a:t>
            </a:r>
            <a:r>
              <a:rPr lang="en-GB" dirty="0">
                <a:latin typeface="Times New Roman" panose="02020603050405020304" pitchFamily="18" charset="0"/>
                <a:cs typeface="Times New Roman" panose="02020603050405020304" pitchFamily="18" charset="0"/>
              </a:rPr>
              <a:t> til </a:t>
            </a:r>
            <a:r>
              <a:rPr lang="en-GB" dirty="0" err="1">
                <a:latin typeface="Times New Roman" panose="02020603050405020304" pitchFamily="18" charset="0"/>
                <a:cs typeface="Times New Roman" panose="02020603050405020304" pitchFamily="18" charset="0"/>
              </a:rPr>
              <a:t>internationale</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konventioner</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som</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f.eks</a:t>
            </a:r>
            <a:r>
              <a:rPr lang="en-GB" dirty="0">
                <a:latin typeface="Times New Roman" panose="02020603050405020304" pitchFamily="18" charset="0"/>
                <a:cs typeface="Times New Roman" panose="02020603050405020304" pitchFamily="18" charset="0"/>
              </a:rPr>
              <a:t>. FN’s </a:t>
            </a:r>
            <a:r>
              <a:rPr lang="en-GB" dirty="0" err="1">
                <a:latin typeface="Times New Roman" panose="02020603050405020304" pitchFamily="18" charset="0"/>
                <a:cs typeface="Times New Roman" panose="02020603050405020304" pitchFamily="18" charset="0"/>
              </a:rPr>
              <a:t>Konvention</a:t>
            </a:r>
            <a:r>
              <a:rPr lang="en-GB" dirty="0">
                <a:latin typeface="Times New Roman" panose="02020603050405020304" pitchFamily="18" charset="0"/>
                <a:cs typeface="Times New Roman" panose="02020603050405020304" pitchFamily="18" charset="0"/>
              </a:rPr>
              <a:t> om </a:t>
            </a:r>
            <a:r>
              <a:rPr lang="en-GB" dirty="0" err="1">
                <a:latin typeface="Times New Roman" panose="02020603050405020304" pitchFamily="18" charset="0"/>
                <a:cs typeface="Times New Roman" panose="02020603050405020304" pitchFamily="18" charset="0"/>
              </a:rPr>
              <a:t>Rettigheder</a:t>
            </a:r>
            <a:r>
              <a:rPr lang="en-GB" dirty="0">
                <a:latin typeface="Times New Roman" panose="02020603050405020304" pitchFamily="18" charset="0"/>
                <a:cs typeface="Times New Roman" panose="02020603050405020304" pitchFamily="18" charset="0"/>
              </a:rPr>
              <a:t> for </a:t>
            </a:r>
            <a:r>
              <a:rPr lang="en-GB" dirty="0" err="1">
                <a:latin typeface="Times New Roman" panose="02020603050405020304" pitchFamily="18" charset="0"/>
                <a:cs typeface="Times New Roman" panose="02020603050405020304" pitchFamily="18" charset="0"/>
              </a:rPr>
              <a:t>personer</a:t>
            </a:r>
            <a:r>
              <a:rPr lang="en-GB" dirty="0">
                <a:latin typeface="Times New Roman" panose="02020603050405020304" pitchFamily="18" charset="0"/>
                <a:cs typeface="Times New Roman" panose="02020603050405020304" pitchFamily="18" charset="0"/>
              </a:rPr>
              <a:t> med Handicap og GRDP</a:t>
            </a:r>
          </a:p>
          <a:p>
            <a:r>
              <a:rPr lang="en-GB" dirty="0" err="1">
                <a:latin typeface="Times New Roman" panose="02020603050405020304" pitchFamily="18" charset="0"/>
                <a:cs typeface="Times New Roman" panose="02020603050405020304" pitchFamily="18" charset="0"/>
              </a:rPr>
              <a:t>Personalet</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synes</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i</a:t>
            </a:r>
            <a:r>
              <a:rPr lang="en-GB" dirty="0">
                <a:latin typeface="Times New Roman" panose="02020603050405020304" pitchFamily="18" charset="0"/>
                <a:cs typeface="Times New Roman" panose="02020603050405020304" pitchFamily="18" charset="0"/>
              </a:rPr>
              <a:t> en </a:t>
            </a:r>
            <a:r>
              <a:rPr lang="en-GB" dirty="0" err="1">
                <a:latin typeface="Times New Roman" panose="02020603050405020304" pitchFamily="18" charset="0"/>
                <a:cs typeface="Times New Roman" panose="02020603050405020304" pitchFamily="18" charset="0"/>
              </a:rPr>
              <a:t>række</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tilfælde</a:t>
            </a:r>
            <a:r>
              <a:rPr lang="en-GB" dirty="0">
                <a:latin typeface="Times New Roman" panose="02020603050405020304" pitchFamily="18" charset="0"/>
                <a:cs typeface="Times New Roman" panose="02020603050405020304" pitchFamily="18" charset="0"/>
              </a:rPr>
              <a:t> alt for </a:t>
            </a:r>
            <a:r>
              <a:rPr lang="en-GB" dirty="0" err="1">
                <a:latin typeface="Times New Roman" panose="02020603050405020304" pitchFamily="18" charset="0"/>
                <a:cs typeface="Times New Roman" panose="02020603050405020304" pitchFamily="18" charset="0"/>
              </a:rPr>
              <a:t>godt</a:t>
            </a:r>
            <a:r>
              <a:rPr lang="en-GB" dirty="0">
                <a:latin typeface="Times New Roman" panose="02020603050405020304" pitchFamily="18" charset="0"/>
                <a:cs typeface="Times New Roman" panose="02020603050405020304" pitchFamily="18" charset="0"/>
              </a:rPr>
              <a:t> at </a:t>
            </a:r>
            <a:r>
              <a:rPr lang="en-GB" dirty="0" err="1">
                <a:latin typeface="Times New Roman" panose="02020603050405020304" pitchFamily="18" charset="0"/>
                <a:cs typeface="Times New Roman" panose="02020603050405020304" pitchFamily="18" charset="0"/>
              </a:rPr>
              <a:t>kende</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dem</a:t>
            </a:r>
            <a:r>
              <a:rPr lang="en-GB" dirty="0">
                <a:latin typeface="Times New Roman" panose="02020603050405020304" pitchFamily="18" charset="0"/>
                <a:cs typeface="Times New Roman" panose="02020603050405020304" pitchFamily="18" charset="0"/>
              </a:rPr>
              <a:t>, der </a:t>
            </a:r>
            <a:r>
              <a:rPr lang="en-GB" dirty="0" err="1">
                <a:latin typeface="Times New Roman" panose="02020603050405020304" pitchFamily="18" charset="0"/>
                <a:cs typeface="Times New Roman" panose="02020603050405020304" pitchFamily="18" charset="0"/>
              </a:rPr>
              <a:t>klages</a:t>
            </a:r>
            <a:r>
              <a:rPr lang="en-GB" dirty="0">
                <a:latin typeface="Times New Roman" panose="02020603050405020304" pitchFamily="18" charset="0"/>
                <a:cs typeface="Times New Roman" panose="02020603050405020304" pitchFamily="18" charset="0"/>
              </a:rPr>
              <a:t> over</a:t>
            </a:r>
          </a:p>
          <a:p>
            <a:r>
              <a:rPr lang="en-GB" dirty="0" err="1">
                <a:latin typeface="Times New Roman" panose="02020603050405020304" pitchFamily="18" charset="0"/>
                <a:cs typeface="Times New Roman" panose="02020603050405020304" pitchFamily="18" charset="0"/>
              </a:rPr>
              <a:t>Manglende</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politisk</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vilje</a:t>
            </a:r>
            <a:r>
              <a:rPr lang="en-GB" dirty="0">
                <a:latin typeface="Times New Roman" panose="02020603050405020304" pitchFamily="18" charset="0"/>
                <a:cs typeface="Times New Roman" panose="02020603050405020304" pitchFamily="18" charset="0"/>
              </a:rPr>
              <a:t> til at </a:t>
            </a:r>
            <a:r>
              <a:rPr lang="en-GB" dirty="0" err="1">
                <a:latin typeface="Times New Roman" panose="02020603050405020304" pitchFamily="18" charset="0"/>
                <a:cs typeface="Times New Roman" panose="02020603050405020304" pitchFamily="18" charset="0"/>
              </a:rPr>
              <a:t>gøre</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noget</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ved</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problemerne</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6377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99AB82-169E-AC75-F75E-50B09679CAA2}"/>
              </a:ext>
            </a:extLst>
          </p:cNvPr>
          <p:cNvSpPr txBox="1">
            <a:spLocks noGrp="1"/>
          </p:cNvSpPr>
          <p:nvPr>
            <p:ph type="title"/>
          </p:nvPr>
        </p:nvSpPr>
        <p:spPr/>
        <p:txBody>
          <a:bodyPr/>
          <a:lstStyle/>
          <a:p>
            <a:pPr lvl="0"/>
            <a:r>
              <a:rPr lang="da-DK" b="1" dirty="0">
                <a:latin typeface="Times New Roman" panose="02020603050405020304" pitchFamily="18" charset="0"/>
                <a:cs typeface="Times New Roman" panose="02020603050405020304" pitchFamily="18" charset="0"/>
              </a:rPr>
              <a:t>Gammelt og uløst problem med fejl i patientjournalerne</a:t>
            </a:r>
          </a:p>
        </p:txBody>
      </p:sp>
      <p:sp>
        <p:nvSpPr>
          <p:cNvPr id="3" name="Pladsholder til indhold 2">
            <a:extLst>
              <a:ext uri="{FF2B5EF4-FFF2-40B4-BE49-F238E27FC236}">
                <a16:creationId xmlns:a16="http://schemas.microsoft.com/office/drawing/2014/main" id="{E1C587FD-4A21-A3E2-1229-94633EBFE3C5}"/>
              </a:ext>
            </a:extLst>
          </p:cNvPr>
          <p:cNvSpPr txBox="1">
            <a:spLocks noGrp="1"/>
          </p:cNvSpPr>
          <p:nvPr>
            <p:ph idx="1"/>
          </p:nvPr>
        </p:nvSpPr>
        <p:spPr/>
        <p:txBody>
          <a:bodyPr/>
          <a:lstStyle/>
          <a:p>
            <a:pPr marL="0" lvl="0" indent="0">
              <a:buNone/>
            </a:pPr>
            <a:r>
              <a:rPr lang="da-DK" dirty="0">
                <a:latin typeface="Times New Roman" panose="02020603050405020304" pitchFamily="18" charset="0"/>
                <a:cs typeface="Times New Roman" panose="02020603050405020304" pitchFamily="18" charset="0"/>
              </a:rPr>
              <a:t>Sundhedsministeriet har arbejdet med problemer i mange år, uden at der er sket noget.</a:t>
            </a:r>
          </a:p>
          <a:p>
            <a:pPr marL="0" lvl="0" indent="0">
              <a:buNone/>
            </a:pPr>
            <a:endParaRPr lang="da-DK" dirty="0">
              <a:latin typeface="Times New Roman" panose="02020603050405020304" pitchFamily="18" charset="0"/>
              <a:cs typeface="Times New Roman" panose="02020603050405020304" pitchFamily="18" charset="0"/>
            </a:endParaRPr>
          </a:p>
          <a:p>
            <a:pPr marL="0" lvl="0" indent="0">
              <a:buNone/>
            </a:pPr>
            <a:r>
              <a:rPr lang="da-DK" dirty="0">
                <a:latin typeface="Times New Roman" panose="02020603050405020304" pitchFamily="18" charset="0"/>
                <a:cs typeface="Times New Roman" panose="02020603050405020304" pitchFamily="18" charset="0"/>
              </a:rPr>
              <a:t>Sundhedsministerens svar på S 243, 2019 skriver bl.a.:</a:t>
            </a:r>
          </a:p>
          <a:p>
            <a:pPr marL="0" lvl="0" indent="0">
              <a:buNone/>
            </a:pPr>
            <a:r>
              <a:rPr lang="da-DK" sz="1900" i="1" dirty="0">
                <a:latin typeface="Times New Roman" panose="02020603050405020304" pitchFamily="18" charset="0"/>
                <a:cs typeface="Times New Roman" panose="02020603050405020304" pitchFamily="18" charset="0"/>
              </a:rPr>
              <a:t>”Vedlagt er notatet Juridisk vurdering af mulige modeller for sletning og/eller blokering af</a:t>
            </a:r>
          </a:p>
          <a:p>
            <a:pPr marL="0" lvl="0" indent="0">
              <a:buNone/>
            </a:pPr>
            <a:r>
              <a:rPr lang="da-DK" sz="1900" i="1" dirty="0">
                <a:latin typeface="Times New Roman" panose="02020603050405020304" pitchFamily="18" charset="0"/>
                <a:cs typeface="Times New Roman" panose="02020603050405020304" pitchFamily="18" charset="0"/>
              </a:rPr>
              <a:t>fejlagtige oplysninger udarbejdet af professor, dr. Jur., Mette Hartlev. Jeg er i samarbejde med</a:t>
            </a:r>
          </a:p>
          <a:p>
            <a:pPr marL="0" lvl="0" indent="0">
              <a:buNone/>
            </a:pPr>
            <a:r>
              <a:rPr lang="da-DK" sz="1900" i="1" dirty="0">
                <a:latin typeface="Times New Roman" panose="02020603050405020304" pitchFamily="18" charset="0"/>
                <a:cs typeface="Times New Roman" panose="02020603050405020304" pitchFamily="18" charset="0"/>
              </a:rPr>
              <a:t>Styrelsen for Patientsikkerhed i gang med at se på mulige justeringer af de opstillede modeller på</a:t>
            </a:r>
          </a:p>
          <a:p>
            <a:pPr marL="0" lvl="0" indent="0">
              <a:buNone/>
            </a:pPr>
            <a:r>
              <a:rPr lang="da-DK" sz="1900" i="1" dirty="0">
                <a:latin typeface="Times New Roman" panose="02020603050405020304" pitchFamily="18" charset="0"/>
                <a:cs typeface="Times New Roman" panose="02020603050405020304" pitchFamily="18" charset="0"/>
              </a:rPr>
              <a:t>baggrund af notatet. Jeg vil naturligvis invitere sundhedsordførerne for Folketingets partier til en</a:t>
            </a:r>
          </a:p>
          <a:p>
            <a:pPr marL="0" lvl="0" indent="0">
              <a:buNone/>
            </a:pPr>
            <a:r>
              <a:rPr lang="da-DK" sz="1900" i="1" dirty="0">
                <a:latin typeface="Times New Roman" panose="02020603050405020304" pitchFamily="18" charset="0"/>
                <a:cs typeface="Times New Roman" panose="02020603050405020304" pitchFamily="18" charset="0"/>
              </a:rPr>
              <a:t>nærmere drøftelse i ordførerkredsen, når arbejdet er tilendebragt.”</a:t>
            </a:r>
            <a:endParaRPr lang="da-DK" i="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DAE703-3CBE-EF91-0F68-4B14DEBD6D1F}"/>
              </a:ext>
            </a:extLst>
          </p:cNvPr>
          <p:cNvSpPr txBox="1">
            <a:spLocks noGrp="1"/>
          </p:cNvSpPr>
          <p:nvPr>
            <p:ph type="title"/>
          </p:nvPr>
        </p:nvSpPr>
        <p:spPr/>
        <p:txBody>
          <a:bodyPr/>
          <a:lstStyle/>
          <a:p>
            <a:pPr lvl="0"/>
            <a:r>
              <a:rPr lang="da-DK" b="1" dirty="0">
                <a:latin typeface="Times New Roman" panose="02020603050405020304" pitchFamily="18" charset="0"/>
                <a:cs typeface="Times New Roman" panose="02020603050405020304" pitchFamily="18" charset="0"/>
              </a:rPr>
              <a:t>Intet er sket</a:t>
            </a:r>
          </a:p>
        </p:txBody>
      </p:sp>
      <p:sp>
        <p:nvSpPr>
          <p:cNvPr id="3" name="Pladsholder til indhold 2">
            <a:extLst>
              <a:ext uri="{FF2B5EF4-FFF2-40B4-BE49-F238E27FC236}">
                <a16:creationId xmlns:a16="http://schemas.microsoft.com/office/drawing/2014/main" id="{4BFCCDDC-154A-B7E4-3F1D-480A071C0F97}"/>
              </a:ext>
            </a:extLst>
          </p:cNvPr>
          <p:cNvSpPr txBox="1">
            <a:spLocks noGrp="1"/>
          </p:cNvSpPr>
          <p:nvPr>
            <p:ph idx="1"/>
          </p:nvPr>
        </p:nvSpPr>
        <p:spPr/>
        <p:txBody>
          <a:bodyPr/>
          <a:lstStyle/>
          <a:p>
            <a:pPr marL="0" lvl="0" indent="0">
              <a:buNone/>
            </a:pPr>
            <a:r>
              <a:rPr lang="da-DK" dirty="0">
                <a:latin typeface="Times New Roman" panose="02020603050405020304" pitchFamily="18" charset="0"/>
                <a:cs typeface="Times New Roman" panose="02020603050405020304" pitchFamily="18" charset="0"/>
              </a:rPr>
              <a:t>Flere gange er der rykket.</a:t>
            </a:r>
          </a:p>
          <a:p>
            <a:pPr marL="0" lvl="0" indent="0">
              <a:buNone/>
            </a:pPr>
            <a:endParaRPr lang="da-DK" dirty="0">
              <a:latin typeface="Times New Roman" panose="02020603050405020304" pitchFamily="18" charset="0"/>
              <a:cs typeface="Times New Roman" panose="02020603050405020304" pitchFamily="18" charset="0"/>
            </a:endParaRPr>
          </a:p>
          <a:p>
            <a:pPr marL="0" lvl="0" indent="0">
              <a:buNone/>
            </a:pPr>
            <a:r>
              <a:rPr lang="da-DK" dirty="0">
                <a:latin typeface="Times New Roman" panose="02020603050405020304" pitchFamily="18" charset="0"/>
                <a:cs typeface="Times New Roman" panose="02020603050405020304" pitchFamily="18" charset="0"/>
              </a:rPr>
              <a:t>Der svares f.eks. således, den 9. marts 2023:</a:t>
            </a:r>
          </a:p>
          <a:p>
            <a:pPr marL="0" lvl="0" indent="0">
              <a:buNone/>
            </a:pPr>
            <a:endParaRPr lang="da-DK" dirty="0">
              <a:latin typeface="Times New Roman" panose="02020603050405020304" pitchFamily="18" charset="0"/>
              <a:cs typeface="Times New Roman" panose="02020603050405020304" pitchFamily="18" charset="0"/>
            </a:endParaRPr>
          </a:p>
          <a:p>
            <a:pPr marL="0" lvl="0" indent="0">
              <a:buNone/>
            </a:pPr>
            <a:r>
              <a:rPr lang="da-DK" sz="1800" i="1" dirty="0">
                <a:latin typeface="Times New Roman" panose="02020603050405020304" pitchFamily="18" charset="0"/>
                <a:cs typeface="Times New Roman" panose="02020603050405020304" pitchFamily="18" charset="0"/>
              </a:rPr>
              <a:t>”Indenrigs- og sundhedsministeriet kan oplyse, at sagen fortsat er under udarbejdelse i</a:t>
            </a:r>
          </a:p>
          <a:p>
            <a:pPr marL="0" lvl="0" indent="0">
              <a:buNone/>
            </a:pPr>
            <a:r>
              <a:rPr lang="da-DK" sz="1800" i="1" dirty="0">
                <a:latin typeface="Times New Roman" panose="02020603050405020304" pitchFamily="18" charset="0"/>
                <a:cs typeface="Times New Roman" panose="02020603050405020304" pitchFamily="18" charset="0"/>
              </a:rPr>
              <a:t>ministeriet. De mulige modeller forventes præsenteret på et ordførermøde”.</a:t>
            </a:r>
          </a:p>
          <a:p>
            <a:pPr marL="0" lvl="0" indent="0">
              <a:buNone/>
            </a:pPr>
            <a:endParaRPr lang="da-DK" sz="1800" i="1" dirty="0">
              <a:latin typeface="Times New Roman" panose="02020603050405020304" pitchFamily="18" charset="0"/>
              <a:cs typeface="Times New Roman" panose="02020603050405020304" pitchFamily="18" charset="0"/>
            </a:endParaRPr>
          </a:p>
          <a:p>
            <a:pPr marL="0" lvl="0" indent="0">
              <a:buNone/>
            </a:pPr>
            <a:r>
              <a:rPr lang="da-DK" sz="1800" b="1" dirty="0">
                <a:latin typeface="Times New Roman" panose="02020603050405020304" pitchFamily="18" charset="0"/>
                <a:cs typeface="Times New Roman" panose="02020603050405020304" pitchFamily="18" charset="0"/>
              </a:rPr>
              <a:t>Kan Sundhedsudvalget rykke for et svar? Der er end ikke svaret på rykkermail af 24. juni 2024.</a:t>
            </a:r>
          </a:p>
          <a:p>
            <a:pPr marL="0" lvl="0" indent="0">
              <a:buNone/>
            </a:pPr>
            <a:r>
              <a:rPr lang="da-DK" sz="1800" b="1" dirty="0">
                <a:latin typeface="Times New Roman" panose="02020603050405020304" pitchFamily="18" charset="0"/>
                <a:cs typeface="Times New Roman" panose="02020603050405020304" pitchFamily="18" charset="0"/>
              </a:rPr>
              <a:t>Hvis fejlene i patientjournalerne kan rettes hurtig og på en god måde, så kan sagerne afgøres hurtigere</a:t>
            </a:r>
          </a:p>
          <a:p>
            <a:pPr marL="0" lvl="0" indent="0">
              <a:buNone/>
            </a:pPr>
            <a:endParaRPr lang="da-DK" dirty="0"/>
          </a:p>
          <a:p>
            <a:pPr marL="0" lvl="0" indent="0">
              <a:buNone/>
            </a:pPr>
            <a:endParaRPr lang="da-DK"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317519-4CD4-C5C6-5708-6F502279CBDF}"/>
              </a:ext>
            </a:extLst>
          </p:cNvPr>
          <p:cNvSpPr txBox="1">
            <a:spLocks noGrp="1"/>
          </p:cNvSpPr>
          <p:nvPr>
            <p:ph type="title"/>
          </p:nvPr>
        </p:nvSpPr>
        <p:spPr/>
        <p:txBody>
          <a:bodyPr/>
          <a:lstStyle/>
          <a:p>
            <a:pPr lvl="0"/>
            <a:r>
              <a:rPr lang="da-DK" b="1" dirty="0">
                <a:latin typeface="Times New Roman" panose="02020603050405020304" pitchFamily="18" charset="0"/>
                <a:cs typeface="Times New Roman" panose="02020603050405020304" pitchFamily="18" charset="0"/>
              </a:rPr>
              <a:t>Hvilke type problemer i patientjournalerne?</a:t>
            </a:r>
          </a:p>
        </p:txBody>
      </p:sp>
      <p:sp>
        <p:nvSpPr>
          <p:cNvPr id="3" name="Pladsholder til indhold 2">
            <a:extLst>
              <a:ext uri="{FF2B5EF4-FFF2-40B4-BE49-F238E27FC236}">
                <a16:creationId xmlns:a16="http://schemas.microsoft.com/office/drawing/2014/main" id="{3F3B399A-C62B-B09D-9175-BB02166B6137}"/>
              </a:ext>
            </a:extLst>
          </p:cNvPr>
          <p:cNvSpPr txBox="1">
            <a:spLocks noGrp="1"/>
          </p:cNvSpPr>
          <p:nvPr>
            <p:ph idx="1"/>
          </p:nvPr>
        </p:nvSpPr>
        <p:spPr/>
        <p:txBody>
          <a:bodyPr/>
          <a:lstStyle/>
          <a:p>
            <a:pPr marL="342900" lvl="0" indent="-342900">
              <a:lnSpc>
                <a:spcPct val="70000"/>
              </a:lnSpc>
              <a:buFont typeface="Calibri Light"/>
              <a:buAutoNum type="arabicPeriod"/>
            </a:pPr>
            <a:r>
              <a:rPr lang="da-DK" sz="1700" dirty="0">
                <a:latin typeface="Times New Roman" panose="02020603050405020304" pitchFamily="18" charset="0"/>
                <a:cs typeface="Times New Roman" panose="02020603050405020304" pitchFamily="18" charset="0"/>
              </a:rPr>
              <a:t>Bevidste fejl</a:t>
            </a:r>
          </a:p>
          <a:p>
            <a:pPr marL="342900" lvl="0" indent="-342900">
              <a:lnSpc>
                <a:spcPct val="70000"/>
              </a:lnSpc>
              <a:buFont typeface="Calibri Light"/>
              <a:buAutoNum type="arabicPeriod"/>
            </a:pPr>
            <a:r>
              <a:rPr lang="da-DK" sz="1700" dirty="0">
                <a:latin typeface="Times New Roman" panose="02020603050405020304" pitchFamily="18" charset="0"/>
                <a:cs typeface="Times New Roman" panose="02020603050405020304" pitchFamily="18" charset="0"/>
              </a:rPr>
              <a:t>Misforståelser</a:t>
            </a:r>
          </a:p>
          <a:p>
            <a:pPr marL="342900" lvl="0" indent="-342900">
              <a:lnSpc>
                <a:spcPct val="70000"/>
              </a:lnSpc>
              <a:buFont typeface="Calibri Light"/>
              <a:buAutoNum type="arabicPeriod"/>
            </a:pPr>
            <a:r>
              <a:rPr lang="da-DK" sz="1700" dirty="0">
                <a:latin typeface="Times New Roman" panose="02020603050405020304" pitchFamily="18" charset="0"/>
                <a:cs typeface="Times New Roman" panose="02020603050405020304" pitchFamily="18" charset="0"/>
              </a:rPr>
              <a:t>Uenigheder</a:t>
            </a:r>
          </a:p>
          <a:p>
            <a:pPr marL="342900" lvl="0" indent="-342900">
              <a:lnSpc>
                <a:spcPct val="70000"/>
              </a:lnSpc>
              <a:buFont typeface="Calibri Light"/>
              <a:buAutoNum type="arabicPeriod"/>
            </a:pPr>
            <a:r>
              <a:rPr lang="da-DK" sz="1700" dirty="0">
                <a:latin typeface="Times New Roman" panose="02020603050405020304" pitchFamily="18" charset="0"/>
                <a:cs typeface="Times New Roman" panose="02020603050405020304" pitchFamily="18" charset="0"/>
              </a:rPr>
              <a:t>Udeladelser</a:t>
            </a:r>
          </a:p>
          <a:p>
            <a:pPr marL="342900" lvl="0" indent="-342900">
              <a:lnSpc>
                <a:spcPct val="70000"/>
              </a:lnSpc>
              <a:buFont typeface="Calibri Light"/>
              <a:buAutoNum type="arabicPeriod"/>
            </a:pPr>
            <a:r>
              <a:rPr lang="da-DK" sz="1700" dirty="0">
                <a:latin typeface="Times New Roman" panose="02020603050405020304" pitchFamily="18" charset="0"/>
                <a:cs typeface="Times New Roman" panose="02020603050405020304" pitchFamily="18" charset="0"/>
              </a:rPr>
              <a:t>Beslutninger truffet i samtale med andre behandlere journalføres sjældent</a:t>
            </a:r>
          </a:p>
          <a:p>
            <a:pPr marL="342900" lvl="0" indent="-342900">
              <a:lnSpc>
                <a:spcPct val="70000"/>
              </a:lnSpc>
              <a:buFont typeface="Calibri Light"/>
              <a:buAutoNum type="arabicPeriod"/>
            </a:pPr>
            <a:r>
              <a:rPr lang="da-DK" sz="1700" dirty="0">
                <a:latin typeface="Times New Roman" panose="02020603050405020304" pitchFamily="18" charset="0"/>
                <a:cs typeface="Times New Roman" panose="02020603050405020304" pitchFamily="18" charset="0"/>
              </a:rPr>
              <a:t>Andre end behandleren skriver journalen</a:t>
            </a:r>
          </a:p>
          <a:p>
            <a:pPr marL="342900" lvl="0" indent="-342900">
              <a:lnSpc>
                <a:spcPct val="70000"/>
              </a:lnSpc>
              <a:buFont typeface="Calibri Light"/>
              <a:buAutoNum type="arabicPeriod"/>
            </a:pPr>
            <a:r>
              <a:rPr lang="da-DK" sz="1700" dirty="0">
                <a:latin typeface="Times New Roman" panose="02020603050405020304" pitchFamily="18" charset="0"/>
                <a:cs typeface="Times New Roman" panose="02020603050405020304" pitchFamily="18" charset="0"/>
              </a:rPr>
              <a:t>Umiddelbar adgang til journaler ved egen læge</a:t>
            </a:r>
          </a:p>
          <a:p>
            <a:pPr marL="342900" lvl="0" indent="-342900">
              <a:lnSpc>
                <a:spcPct val="70000"/>
              </a:lnSpc>
              <a:buFont typeface="Calibri Light"/>
              <a:buAutoNum type="arabicPeriod"/>
            </a:pPr>
            <a:r>
              <a:rPr lang="da-DK" sz="1700" dirty="0">
                <a:latin typeface="Times New Roman" panose="02020603050405020304" pitchFamily="18" charset="0"/>
                <a:cs typeface="Times New Roman" panose="02020603050405020304" pitchFamily="18" charset="0"/>
              </a:rPr>
              <a:t>Sproget i journalerne</a:t>
            </a:r>
          </a:p>
          <a:p>
            <a:pPr marL="342900" lvl="0" indent="-342900">
              <a:lnSpc>
                <a:spcPct val="70000"/>
              </a:lnSpc>
              <a:buFont typeface="Calibri Light"/>
              <a:buAutoNum type="arabicPeriod"/>
            </a:pPr>
            <a:r>
              <a:rPr lang="da-DK" sz="1700" dirty="0">
                <a:latin typeface="Times New Roman" panose="02020603050405020304" pitchFamily="18" charset="0"/>
                <a:cs typeface="Times New Roman" panose="02020603050405020304" pitchFamily="18" charset="0"/>
              </a:rPr>
              <a:t>Let patientadgang til journaler er god økonomikontrol, </a:t>
            </a:r>
            <a:r>
              <a:rPr lang="da-DK" sz="1700" dirty="0" err="1">
                <a:latin typeface="Times New Roman" panose="02020603050405020304" pitchFamily="18" charset="0"/>
                <a:cs typeface="Times New Roman" panose="02020603050405020304" pitchFamily="18" charset="0"/>
              </a:rPr>
              <a:t>jvfr</a:t>
            </a:r>
            <a:r>
              <a:rPr lang="da-DK" sz="1700" dirty="0">
                <a:latin typeface="Times New Roman" panose="02020603050405020304" pitchFamily="18" charset="0"/>
                <a:cs typeface="Times New Roman" panose="02020603050405020304" pitchFamily="18" charset="0"/>
              </a:rPr>
              <a:t>. Statsrevisorerne udtalelser i denne måned</a:t>
            </a:r>
          </a:p>
          <a:p>
            <a:pPr marL="342900" lvl="0" indent="-342900">
              <a:lnSpc>
                <a:spcPct val="70000"/>
              </a:lnSpc>
              <a:buFont typeface="Calibri Light"/>
              <a:buAutoNum type="arabicPeriod"/>
            </a:pPr>
            <a:r>
              <a:rPr lang="da-DK" sz="1700" dirty="0">
                <a:latin typeface="Times New Roman" panose="02020603050405020304" pitchFamily="18" charset="0"/>
                <a:cs typeface="Times New Roman" panose="02020603050405020304" pitchFamily="18" charset="0"/>
              </a:rPr>
              <a:t>Region Sjælland og Regions Hovedstaden patientjournaler giver problemer</a:t>
            </a:r>
          </a:p>
          <a:p>
            <a:pPr marL="342900" lvl="0" indent="-342900">
              <a:lnSpc>
                <a:spcPct val="70000"/>
              </a:lnSpc>
              <a:buFont typeface="Calibri Light"/>
              <a:buAutoNum type="arabicPeriod"/>
            </a:pPr>
            <a:r>
              <a:rPr lang="da-DK" sz="1700" dirty="0">
                <a:latin typeface="Times New Roman" panose="02020603050405020304" pitchFamily="18" charset="0"/>
                <a:cs typeface="Times New Roman" panose="02020603050405020304" pitchFamily="18" charset="0"/>
              </a:rPr>
              <a:t>Bortkomne journaler og manglende udlevering</a:t>
            </a:r>
          </a:p>
          <a:p>
            <a:pPr marL="342900" lvl="0" indent="-342900">
              <a:lnSpc>
                <a:spcPct val="70000"/>
              </a:lnSpc>
              <a:buFont typeface="Calibri Light"/>
              <a:buAutoNum type="arabicPeriod"/>
            </a:pPr>
            <a:r>
              <a:rPr lang="da-DK" sz="1700" dirty="0">
                <a:latin typeface="Times New Roman" panose="02020603050405020304" pitchFamily="18" charset="0"/>
                <a:cs typeface="Times New Roman" panose="02020603050405020304" pitchFamily="18" charset="0"/>
              </a:rPr>
              <a:t>Manglende brug af undersøgelser fra andre </a:t>
            </a:r>
          </a:p>
          <a:p>
            <a:pPr marL="342900" lvl="0" indent="-342900">
              <a:lnSpc>
                <a:spcPct val="70000"/>
              </a:lnSpc>
              <a:buFont typeface="Calibri Light"/>
              <a:buAutoNum type="arabicPeriod"/>
            </a:pPr>
            <a:r>
              <a:rPr lang="da-DK" sz="1700" dirty="0">
                <a:latin typeface="Times New Roman" panose="02020603050405020304" pitchFamily="18" charset="0"/>
                <a:cs typeface="Times New Roman" panose="02020603050405020304" pitchFamily="18" charset="0"/>
              </a:rPr>
              <a:t>Sletnings af uvedkommende billeder</a:t>
            </a:r>
          </a:p>
          <a:p>
            <a:pPr marL="342900" lvl="0" indent="-342900">
              <a:lnSpc>
                <a:spcPct val="70000"/>
              </a:lnSpc>
              <a:buFont typeface="Calibri Light"/>
              <a:buAutoNum type="arabicPeriod"/>
            </a:pPr>
            <a:r>
              <a:rPr lang="da-DK" sz="1700" dirty="0">
                <a:latin typeface="Times New Roman" panose="02020603050405020304" pitchFamily="18" charset="0"/>
                <a:cs typeface="Times New Roman" panose="02020603050405020304" pitchFamily="18" charset="0"/>
              </a:rPr>
              <a:t>Rettelser i journaler</a:t>
            </a:r>
          </a:p>
          <a:p>
            <a:pPr marL="342900" lvl="0" indent="-342900">
              <a:lnSpc>
                <a:spcPct val="70000"/>
              </a:lnSpc>
              <a:buFont typeface="Calibri Light"/>
              <a:buAutoNum type="arabicPeriod"/>
            </a:pPr>
            <a:endParaRPr lang="da-DK" sz="1700" dirty="0"/>
          </a:p>
          <a:p>
            <a:pPr lvl="0">
              <a:lnSpc>
                <a:spcPct val="70000"/>
              </a:lnSpc>
            </a:pPr>
            <a:endParaRPr lang="da-DK" sz="2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2F0F08-1B66-E9C9-A9F1-2B8872AA595F}"/>
              </a:ext>
            </a:extLst>
          </p:cNvPr>
          <p:cNvSpPr txBox="1">
            <a:spLocks noGrp="1"/>
          </p:cNvSpPr>
          <p:nvPr>
            <p:ph type="title"/>
          </p:nvPr>
        </p:nvSpPr>
        <p:spPr/>
        <p:txBody>
          <a:bodyPr/>
          <a:lstStyle/>
          <a:p>
            <a:pPr lvl="0"/>
            <a:r>
              <a:rPr lang="da-DK" b="1" dirty="0">
                <a:latin typeface="Times New Roman" panose="02020603050405020304" pitchFamily="18" charset="0"/>
                <a:cs typeface="Times New Roman" panose="02020603050405020304" pitchFamily="18" charset="0"/>
              </a:rPr>
              <a:t>Konsekvenser af fejlbehæftede journaler</a:t>
            </a:r>
          </a:p>
        </p:txBody>
      </p:sp>
      <p:sp>
        <p:nvSpPr>
          <p:cNvPr id="3" name="Pladsholder til indhold 2">
            <a:extLst>
              <a:ext uri="{FF2B5EF4-FFF2-40B4-BE49-F238E27FC236}">
                <a16:creationId xmlns:a16="http://schemas.microsoft.com/office/drawing/2014/main" id="{9FDC1A91-819B-E722-DD5D-C776E00F703D}"/>
              </a:ext>
            </a:extLst>
          </p:cNvPr>
          <p:cNvSpPr txBox="1">
            <a:spLocks noGrp="1"/>
          </p:cNvSpPr>
          <p:nvPr>
            <p:ph idx="1"/>
          </p:nvPr>
        </p:nvSpPr>
        <p:spPr/>
        <p:txBody>
          <a:bodyPr>
            <a:normAutofit fontScale="92500" lnSpcReduction="10000"/>
          </a:bodyPr>
          <a:lstStyle/>
          <a:p>
            <a:pPr marL="0" lvl="0" indent="0">
              <a:lnSpc>
                <a:spcPct val="80000"/>
              </a:lnSpc>
              <a:buNone/>
            </a:pPr>
            <a:r>
              <a:rPr lang="da-DK" dirty="0">
                <a:latin typeface="Times New Roman" panose="02020603050405020304" pitchFamily="18" charset="0"/>
                <a:cs typeface="Times New Roman" panose="02020603050405020304" pitchFamily="18" charset="0"/>
              </a:rPr>
              <a:t>For </a:t>
            </a:r>
            <a:r>
              <a:rPr lang="da-DK" b="1" dirty="0">
                <a:latin typeface="Times New Roman" panose="02020603050405020304" pitchFamily="18" charset="0"/>
                <a:cs typeface="Times New Roman" panose="02020603050405020304" pitchFamily="18" charset="0"/>
              </a:rPr>
              <a:t>patienterne</a:t>
            </a:r>
            <a:r>
              <a:rPr lang="da-DK" dirty="0">
                <a:latin typeface="Times New Roman" panose="02020603050405020304" pitchFamily="18" charset="0"/>
                <a:cs typeface="Times New Roman" panose="02020603050405020304" pitchFamily="18" charset="0"/>
              </a:rPr>
              <a:t> er bl.a.:</a:t>
            </a:r>
          </a:p>
          <a:p>
            <a:pPr lvl="0">
              <a:lnSpc>
                <a:spcPct val="80000"/>
              </a:lnSpc>
              <a:buChar char="-"/>
            </a:pPr>
            <a:r>
              <a:rPr lang="da-DK" dirty="0">
                <a:latin typeface="Times New Roman" panose="02020603050405020304" pitchFamily="18" charset="0"/>
                <a:cs typeface="Times New Roman" panose="02020603050405020304" pitchFamily="18" charset="0"/>
              </a:rPr>
              <a:t>Fejlagtig brændemærkning</a:t>
            </a:r>
          </a:p>
          <a:p>
            <a:pPr lvl="0">
              <a:lnSpc>
                <a:spcPct val="80000"/>
              </a:lnSpc>
              <a:buChar char="-"/>
            </a:pPr>
            <a:r>
              <a:rPr lang="da-DK" dirty="0">
                <a:latin typeface="Times New Roman" panose="02020603050405020304" pitchFamily="18" charset="0"/>
                <a:cs typeface="Times New Roman" panose="02020603050405020304" pitchFamily="18" charset="0"/>
              </a:rPr>
              <a:t>Krænkelse af privatlivet</a:t>
            </a:r>
          </a:p>
          <a:p>
            <a:pPr lvl="0">
              <a:lnSpc>
                <a:spcPct val="80000"/>
              </a:lnSpc>
              <a:buChar char="-"/>
            </a:pPr>
            <a:r>
              <a:rPr lang="da-DK" b="1" dirty="0">
                <a:latin typeface="Times New Roman" panose="02020603050405020304" pitchFamily="18" charset="0"/>
                <a:cs typeface="Times New Roman" panose="02020603050405020304" pitchFamily="18" charset="0"/>
              </a:rPr>
              <a:t>Uhyre store vanskeligheder i klagesystemet og i retterne, da journalerne tillægges den største vægt som bevismiddel – f.eks. større end båndede optagelser af konsultationer</a:t>
            </a:r>
          </a:p>
          <a:p>
            <a:pPr lvl="0">
              <a:lnSpc>
                <a:spcPct val="80000"/>
              </a:lnSpc>
              <a:buChar char="-"/>
            </a:pPr>
            <a:r>
              <a:rPr lang="da-DK" dirty="0">
                <a:latin typeface="Times New Roman" panose="02020603050405020304" pitchFamily="18" charset="0"/>
                <a:cs typeface="Times New Roman" panose="02020603050405020304" pitchFamily="18" charset="0"/>
              </a:rPr>
              <a:t>Dyrere forsikringer</a:t>
            </a:r>
          </a:p>
          <a:p>
            <a:pPr lvl="0">
              <a:lnSpc>
                <a:spcPct val="80000"/>
              </a:lnSpc>
              <a:buChar char="-"/>
            </a:pPr>
            <a:r>
              <a:rPr lang="da-DK" dirty="0">
                <a:latin typeface="Times New Roman" panose="02020603050405020304" pitchFamily="18" charset="0"/>
                <a:cs typeface="Times New Roman" panose="02020603050405020304" pitchFamily="18" charset="0"/>
              </a:rPr>
              <a:t>Ingen eller mindre erstatninger</a:t>
            </a:r>
          </a:p>
          <a:p>
            <a:pPr lvl="0">
              <a:lnSpc>
                <a:spcPct val="80000"/>
              </a:lnSpc>
              <a:buChar char="-"/>
            </a:pPr>
            <a:r>
              <a:rPr lang="da-DK" dirty="0">
                <a:latin typeface="Times New Roman" panose="02020603050405020304" pitchFamily="18" charset="0"/>
                <a:cs typeface="Times New Roman" panose="02020603050405020304" pitchFamily="18" charset="0"/>
              </a:rPr>
              <a:t>Manglende hjælp i sygdomsforløbet</a:t>
            </a:r>
          </a:p>
          <a:p>
            <a:pPr lvl="0">
              <a:lnSpc>
                <a:spcPct val="80000"/>
              </a:lnSpc>
              <a:buChar char="-"/>
            </a:pPr>
            <a:r>
              <a:rPr lang="da-DK" dirty="0">
                <a:latin typeface="Times New Roman" panose="02020603050405020304" pitchFamily="18" charset="0"/>
                <a:cs typeface="Times New Roman" panose="02020603050405020304" pitchFamily="18" charset="0"/>
              </a:rPr>
              <a:t>Nye misforståelser og fejlbehandlinger</a:t>
            </a:r>
          </a:p>
          <a:p>
            <a:pPr lvl="0">
              <a:lnSpc>
                <a:spcPct val="80000"/>
              </a:lnSpc>
              <a:buChar char="-"/>
            </a:pPr>
            <a:r>
              <a:rPr lang="da-DK" dirty="0">
                <a:latin typeface="Times New Roman" panose="02020603050405020304" pitchFamily="18" charset="0"/>
                <a:cs typeface="Times New Roman" panose="02020603050405020304" pitchFamily="18" charset="0"/>
              </a:rPr>
              <a:t>I værste fald: Stop for videre behandling</a:t>
            </a:r>
          </a:p>
        </p:txBody>
      </p:sp>
    </p:spTree>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2766</TotalTime>
  <Words>1490</Words>
  <Application>Microsoft Office PowerPoint</Application>
  <PresentationFormat>Widescreen</PresentationFormat>
  <Paragraphs>129</Paragraphs>
  <Slides>17</Slides>
  <Notes>1</Notes>
  <HiddenSlides>2</HiddenSlides>
  <MMClips>0</MMClips>
  <ScaleCrop>false</ScaleCrop>
  <HeadingPairs>
    <vt:vector size="6" baseType="variant">
      <vt:variant>
        <vt:lpstr>Benyttede skrifttyper</vt:lpstr>
      </vt:variant>
      <vt:variant>
        <vt:i4>5</vt:i4>
      </vt:variant>
      <vt:variant>
        <vt:lpstr>Tema</vt:lpstr>
      </vt:variant>
      <vt:variant>
        <vt:i4>1</vt:i4>
      </vt:variant>
      <vt:variant>
        <vt:lpstr>Slidetitler</vt:lpstr>
      </vt:variant>
      <vt:variant>
        <vt:i4>17</vt:i4>
      </vt:variant>
    </vt:vector>
  </HeadingPairs>
  <TitlesOfParts>
    <vt:vector size="23" baseType="lpstr">
      <vt:lpstr>Aptos</vt:lpstr>
      <vt:lpstr>Arial</vt:lpstr>
      <vt:lpstr>Calibri</vt:lpstr>
      <vt:lpstr>Calibri Light</vt:lpstr>
      <vt:lpstr>Times New Roman</vt:lpstr>
      <vt:lpstr>Office tema</vt:lpstr>
      <vt:lpstr>.</vt:lpstr>
      <vt:lpstr>Patientforeningen</vt:lpstr>
      <vt:lpstr>Lange sagsbehandlingstider ved patientklager</vt:lpstr>
      <vt:lpstr>Lange sagsbehandlingstider - konsekvenser</vt:lpstr>
      <vt:lpstr>Årsager til den lange sagsbehandling</vt:lpstr>
      <vt:lpstr>Gammelt og uløst problem med fejl i patientjournalerne</vt:lpstr>
      <vt:lpstr>Intet er sket</vt:lpstr>
      <vt:lpstr>Hvilke type problemer i patientjournalerne?</vt:lpstr>
      <vt:lpstr>Konsekvenser af fejlbehæftede journaler</vt:lpstr>
      <vt:lpstr>Konsekvenser af fejlbehæftede journaler</vt:lpstr>
      <vt:lpstr>En patientsag som eksempel</vt:lpstr>
      <vt:lpstr>En anden patientsag</vt:lpstr>
      <vt:lpstr>En læge fortæller om patientskrivning 1</vt:lpstr>
      <vt:lpstr>En læge fortæller…..2</vt:lpstr>
      <vt:lpstr>Patientforeningens ønsker 1</vt:lpstr>
      <vt:lpstr>Patientforeninges ønsker 2</vt:lpstr>
      <vt:lpstr>Tak fordi I lyttede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dc:creator>Niels Jørgen Langkilde</dc:creator>
  <cp:lastModifiedBy>Niels J M d C S Langkilde</cp:lastModifiedBy>
  <cp:revision>7</cp:revision>
  <dcterms:created xsi:type="dcterms:W3CDTF">2023-03-22T09:18:14Z</dcterms:created>
  <dcterms:modified xsi:type="dcterms:W3CDTF">2024-09-22T06:07:35Z</dcterms:modified>
</cp:coreProperties>
</file>